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9C17-6600-4009-9993-2AF59AAD4369}" type="datetimeFigureOut">
              <a:rPr lang="ca-ES" smtClean="0"/>
              <a:t>09/11/2015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B657-2798-49E9-BC51-E16E35BA59C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54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9C17-6600-4009-9993-2AF59AAD4369}" type="datetimeFigureOut">
              <a:rPr lang="ca-ES" smtClean="0"/>
              <a:t>09/11/2015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B657-2798-49E9-BC51-E16E35BA59C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8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9C17-6600-4009-9993-2AF59AAD4369}" type="datetimeFigureOut">
              <a:rPr lang="ca-ES" smtClean="0"/>
              <a:t>09/11/2015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B657-2798-49E9-BC51-E16E35BA59C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6945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9C17-6600-4009-9993-2AF59AAD4369}" type="datetimeFigureOut">
              <a:rPr lang="ca-ES" smtClean="0"/>
              <a:t>09/11/2015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B657-2798-49E9-BC51-E16E35BA59C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5176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9C17-6600-4009-9993-2AF59AAD4369}" type="datetimeFigureOut">
              <a:rPr lang="ca-ES" smtClean="0"/>
              <a:t>09/11/2015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B657-2798-49E9-BC51-E16E35BA59C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7780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9C17-6600-4009-9993-2AF59AAD4369}" type="datetimeFigureOut">
              <a:rPr lang="ca-ES" smtClean="0"/>
              <a:t>09/11/2015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B657-2798-49E9-BC51-E16E35BA59C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41895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9C17-6600-4009-9993-2AF59AAD4369}" type="datetimeFigureOut">
              <a:rPr lang="ca-ES" smtClean="0"/>
              <a:t>09/11/2015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B657-2798-49E9-BC51-E16E35BA59C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7676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9C17-6600-4009-9993-2AF59AAD4369}" type="datetimeFigureOut">
              <a:rPr lang="ca-ES" smtClean="0"/>
              <a:t>09/11/2015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B657-2798-49E9-BC51-E16E35BA59C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3643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9C17-6600-4009-9993-2AF59AAD4369}" type="datetimeFigureOut">
              <a:rPr lang="ca-ES" smtClean="0"/>
              <a:t>09/11/2015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B657-2798-49E9-BC51-E16E35BA59C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59326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9C17-6600-4009-9993-2AF59AAD4369}" type="datetimeFigureOut">
              <a:rPr lang="ca-ES" smtClean="0"/>
              <a:t>09/11/2015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B657-2798-49E9-BC51-E16E35BA59C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3793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C9C17-6600-4009-9993-2AF59AAD4369}" type="datetimeFigureOut">
              <a:rPr lang="ca-ES" smtClean="0"/>
              <a:t>09/11/2015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B657-2798-49E9-BC51-E16E35BA59C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9045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C9C17-6600-4009-9993-2AF59AAD4369}" type="datetimeFigureOut">
              <a:rPr lang="ca-ES" smtClean="0"/>
              <a:t>09/11/2015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1B657-2798-49E9-BC51-E16E35BA59C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02761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a-ES" sz="3600" b="1" dirty="0" smtClean="0"/>
              <a:t>EXPRESIÓN DEL AUMENTO Y LA DISMINUCIÓN</a:t>
            </a:r>
            <a:r>
              <a:rPr lang="ca-ES" sz="4800" dirty="0" smtClean="0"/>
              <a:t>	</a:t>
            </a:r>
            <a:endParaRPr lang="ca-ES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a-ES" sz="3200" i="1" dirty="0" err="1" smtClean="0"/>
              <a:t>Verbos</a:t>
            </a:r>
            <a:r>
              <a:rPr lang="ca-ES" sz="3200" i="1" dirty="0" smtClean="0"/>
              <a:t>, </a:t>
            </a:r>
            <a:r>
              <a:rPr lang="ca-ES" sz="3200" i="1" dirty="0" err="1" smtClean="0"/>
              <a:t>sustantivos</a:t>
            </a:r>
            <a:r>
              <a:rPr lang="ca-ES" sz="3200" i="1" dirty="0" smtClean="0"/>
              <a:t>, </a:t>
            </a:r>
            <a:r>
              <a:rPr lang="ca-ES" sz="3200" i="1" dirty="0" err="1" smtClean="0"/>
              <a:t>porcentajes</a:t>
            </a:r>
            <a:r>
              <a:rPr lang="ca-ES" sz="3200" i="1" dirty="0" smtClean="0"/>
              <a:t> y </a:t>
            </a:r>
            <a:r>
              <a:rPr lang="ca-ES" sz="3200" i="1" dirty="0" err="1" smtClean="0"/>
              <a:t>cantidades</a:t>
            </a:r>
            <a:endParaRPr lang="ca-ES" sz="3200" i="1" dirty="0"/>
          </a:p>
        </p:txBody>
      </p:sp>
    </p:spTree>
    <p:extLst>
      <p:ext uri="{BB962C8B-B14F-4D97-AF65-F5344CB8AC3E}">
        <p14:creationId xmlns:p14="http://schemas.microsoft.com/office/powerpoint/2010/main" val="345944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En </a:t>
            </a:r>
            <a:r>
              <a:rPr lang="ca-ES" dirty="0" err="1" smtClean="0"/>
              <a:t>Francés</a:t>
            </a:r>
            <a:r>
              <a:rPr lang="ca-ES" dirty="0" smtClean="0"/>
              <a:t> </a:t>
            </a:r>
            <a:r>
              <a:rPr lang="ca-ES" dirty="0" err="1" smtClean="0"/>
              <a:t>sólo</a:t>
            </a:r>
            <a:r>
              <a:rPr lang="ca-ES" dirty="0" smtClean="0"/>
              <a:t> se usa la </a:t>
            </a:r>
            <a:r>
              <a:rPr lang="ca-ES" dirty="0" err="1" smtClean="0"/>
              <a:t>preposición</a:t>
            </a:r>
            <a:r>
              <a:rPr lang="ca-ES" dirty="0" smtClean="0"/>
              <a:t> “DE”</a:t>
            </a:r>
            <a:endParaRPr lang="ca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La </a:t>
            </a:r>
            <a:r>
              <a:rPr lang="ca-ES" dirty="0" err="1" smtClean="0"/>
              <a:t>production</a:t>
            </a:r>
            <a:r>
              <a:rPr lang="ca-ES" dirty="0" smtClean="0"/>
              <a:t> </a:t>
            </a:r>
            <a:r>
              <a:rPr lang="ca-ES" dirty="0" err="1" smtClean="0"/>
              <a:t>augmente</a:t>
            </a:r>
            <a:r>
              <a:rPr lang="ca-ES" dirty="0" smtClean="0"/>
              <a:t> DE 10%</a:t>
            </a:r>
          </a:p>
          <a:p>
            <a:r>
              <a:rPr lang="ca-ES" dirty="0" smtClean="0"/>
              <a:t>La </a:t>
            </a:r>
            <a:r>
              <a:rPr lang="ca-ES" dirty="0" err="1" smtClean="0"/>
              <a:t>production</a:t>
            </a:r>
            <a:r>
              <a:rPr lang="ca-ES" dirty="0" smtClean="0"/>
              <a:t> </a:t>
            </a:r>
            <a:r>
              <a:rPr lang="ca-ES" dirty="0" err="1" smtClean="0"/>
              <a:t>augmente</a:t>
            </a:r>
            <a:r>
              <a:rPr lang="ca-ES" dirty="0" smtClean="0"/>
              <a:t> DE 10 000 </a:t>
            </a:r>
            <a:r>
              <a:rPr lang="ca-ES" dirty="0" err="1" smtClean="0"/>
              <a:t>unités</a:t>
            </a:r>
            <a:endParaRPr lang="ca-ES" dirty="0" smtClean="0"/>
          </a:p>
          <a:p>
            <a:r>
              <a:rPr lang="ca-ES" dirty="0" err="1" smtClean="0"/>
              <a:t>Une</a:t>
            </a:r>
            <a:r>
              <a:rPr lang="ca-ES" dirty="0" smtClean="0"/>
              <a:t> </a:t>
            </a:r>
            <a:r>
              <a:rPr lang="ca-ES" dirty="0" err="1" smtClean="0"/>
              <a:t>augmentation</a:t>
            </a:r>
            <a:r>
              <a:rPr lang="ca-ES" dirty="0" smtClean="0"/>
              <a:t> DE 10%</a:t>
            </a:r>
          </a:p>
          <a:p>
            <a:r>
              <a:rPr lang="ca-ES" dirty="0" err="1" smtClean="0"/>
              <a:t>Une</a:t>
            </a:r>
            <a:r>
              <a:rPr lang="ca-ES" dirty="0" smtClean="0"/>
              <a:t> </a:t>
            </a:r>
            <a:r>
              <a:rPr lang="ca-ES" dirty="0" err="1" smtClean="0"/>
              <a:t>augmentation</a:t>
            </a:r>
            <a:r>
              <a:rPr lang="ca-ES" dirty="0" smtClean="0"/>
              <a:t> DE 10 000 </a:t>
            </a:r>
            <a:r>
              <a:rPr lang="ca-ES" dirty="0" err="1" smtClean="0"/>
              <a:t>unités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31216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4000" dirty="0" smtClean="0"/>
              <a:t>EN CASTELLANO TENEMOS 4 CASOS DISTINTOS</a:t>
            </a:r>
            <a:endParaRPr lang="ca-ES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err="1" smtClean="0"/>
              <a:t>Verbo+porcentaje</a:t>
            </a:r>
            <a:r>
              <a:rPr lang="ca-ES" dirty="0"/>
              <a:t> </a:t>
            </a:r>
            <a:r>
              <a:rPr lang="ca-ES" dirty="0" smtClean="0"/>
              <a:t>= UN : La </a:t>
            </a:r>
            <a:r>
              <a:rPr lang="ca-ES" dirty="0" err="1" smtClean="0"/>
              <a:t>producción</a:t>
            </a:r>
            <a:r>
              <a:rPr lang="ca-ES" dirty="0" smtClean="0"/>
              <a:t> </a:t>
            </a:r>
            <a:r>
              <a:rPr lang="ca-ES" dirty="0" err="1" smtClean="0"/>
              <a:t>aumenta</a:t>
            </a:r>
            <a:r>
              <a:rPr lang="ca-ES" dirty="0" smtClean="0"/>
              <a:t> UN 10%</a:t>
            </a:r>
          </a:p>
          <a:p>
            <a:r>
              <a:rPr lang="ca-ES" dirty="0" err="1" smtClean="0"/>
              <a:t>Verbo+cantidad</a:t>
            </a:r>
            <a:r>
              <a:rPr lang="ca-ES" dirty="0" smtClean="0"/>
              <a:t> = EN : La </a:t>
            </a:r>
            <a:r>
              <a:rPr lang="ca-ES" dirty="0" err="1" smtClean="0"/>
              <a:t>producción</a:t>
            </a:r>
            <a:r>
              <a:rPr lang="ca-ES" dirty="0" smtClean="0"/>
              <a:t> </a:t>
            </a:r>
            <a:r>
              <a:rPr lang="ca-ES" dirty="0" err="1" smtClean="0"/>
              <a:t>aumenta</a:t>
            </a:r>
            <a:r>
              <a:rPr lang="ca-ES" dirty="0" smtClean="0"/>
              <a:t> EN 10.000 </a:t>
            </a:r>
            <a:r>
              <a:rPr lang="ca-ES" dirty="0" err="1" smtClean="0"/>
              <a:t>unidades</a:t>
            </a:r>
            <a:endParaRPr lang="ca-ES" dirty="0" smtClean="0"/>
          </a:p>
          <a:p>
            <a:r>
              <a:rPr lang="ca-ES" dirty="0" err="1" smtClean="0"/>
              <a:t>Sustantivo+porcentaje</a:t>
            </a:r>
            <a:r>
              <a:rPr lang="ca-ES" dirty="0" smtClean="0"/>
              <a:t> = DEL (de un): Un </a:t>
            </a:r>
            <a:r>
              <a:rPr lang="ca-ES" dirty="0" err="1" smtClean="0"/>
              <a:t>aumento</a:t>
            </a:r>
            <a:r>
              <a:rPr lang="ca-ES" dirty="0" smtClean="0"/>
              <a:t> DEL 10%</a:t>
            </a:r>
          </a:p>
          <a:p>
            <a:r>
              <a:rPr lang="ca-ES" dirty="0" err="1" smtClean="0"/>
              <a:t>Sustantivo+cantidad</a:t>
            </a:r>
            <a:r>
              <a:rPr lang="ca-ES" dirty="0" smtClean="0"/>
              <a:t> = DE: Una </a:t>
            </a:r>
            <a:r>
              <a:rPr lang="ca-ES" dirty="0" err="1" smtClean="0"/>
              <a:t>aumento</a:t>
            </a:r>
            <a:r>
              <a:rPr lang="ca-ES" dirty="0" smtClean="0"/>
              <a:t> de 10.000 </a:t>
            </a:r>
            <a:r>
              <a:rPr lang="ca-ES" dirty="0" err="1" smtClean="0"/>
              <a:t>unidades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4570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2800" dirty="0" err="1" smtClean="0"/>
              <a:t>Recordéis</a:t>
            </a:r>
            <a:r>
              <a:rPr lang="ca-ES" sz="2800" dirty="0" smtClean="0"/>
              <a:t> que, </a:t>
            </a:r>
            <a:r>
              <a:rPr lang="ca-ES" sz="2800" dirty="0" err="1" smtClean="0"/>
              <a:t>independientemente</a:t>
            </a:r>
            <a:r>
              <a:rPr lang="ca-ES" sz="2800" dirty="0" smtClean="0"/>
              <a:t> del caso anterior, un </a:t>
            </a:r>
            <a:r>
              <a:rPr lang="ca-ES" sz="2800" dirty="0" err="1" smtClean="0"/>
              <a:t>porcentaje</a:t>
            </a:r>
            <a:r>
              <a:rPr lang="ca-ES" sz="2800" dirty="0" smtClean="0"/>
              <a:t> </a:t>
            </a:r>
            <a:r>
              <a:rPr lang="ca-ES" sz="2800" dirty="0" err="1" smtClean="0"/>
              <a:t>siempre</a:t>
            </a:r>
            <a:r>
              <a:rPr lang="ca-ES" sz="2800" dirty="0" smtClean="0"/>
              <a:t> va </a:t>
            </a:r>
            <a:r>
              <a:rPr lang="ca-ES" sz="2800" dirty="0" err="1" smtClean="0"/>
              <a:t>precedido</a:t>
            </a:r>
            <a:r>
              <a:rPr lang="ca-ES" sz="2800" dirty="0" smtClean="0"/>
              <a:t> de un articulo en </a:t>
            </a:r>
            <a:r>
              <a:rPr lang="ca-ES" sz="2800" dirty="0" err="1" smtClean="0"/>
              <a:t>castellano</a:t>
            </a:r>
            <a:r>
              <a:rPr lang="ca-ES" sz="2800" dirty="0" smtClean="0"/>
              <a:t>, que </a:t>
            </a:r>
            <a:r>
              <a:rPr lang="ca-ES" sz="2800" dirty="0" err="1" smtClean="0"/>
              <a:t>según</a:t>
            </a:r>
            <a:r>
              <a:rPr lang="ca-ES" sz="2800" dirty="0" smtClean="0"/>
              <a:t> los casos </a:t>
            </a:r>
            <a:r>
              <a:rPr lang="ca-ES" sz="2800" dirty="0" err="1" smtClean="0"/>
              <a:t>puede</a:t>
            </a:r>
            <a:r>
              <a:rPr lang="ca-ES" sz="2800" dirty="0" smtClean="0"/>
              <a:t> ser El y/o UN:</a:t>
            </a:r>
            <a:endParaRPr lang="ca-ES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EL (UN) 20% de las </a:t>
            </a:r>
            <a:r>
              <a:rPr lang="ca-ES" dirty="0" err="1" smtClean="0"/>
              <a:t>mujeres</a:t>
            </a:r>
            <a:r>
              <a:rPr lang="ca-ES" dirty="0" smtClean="0"/>
              <a:t> </a:t>
            </a:r>
            <a:r>
              <a:rPr lang="ca-ES" dirty="0" err="1" smtClean="0"/>
              <a:t>piensa</a:t>
            </a:r>
            <a:r>
              <a:rPr lang="ca-ES" dirty="0" smtClean="0"/>
              <a:t> que....</a:t>
            </a:r>
          </a:p>
          <a:p>
            <a:r>
              <a:rPr lang="ca-ES" dirty="0" smtClean="0"/>
              <a:t>La </a:t>
            </a:r>
            <a:r>
              <a:rPr lang="ca-ES" dirty="0" err="1" smtClean="0"/>
              <a:t>proporción</a:t>
            </a:r>
            <a:r>
              <a:rPr lang="ca-ES" dirty="0" smtClean="0"/>
              <a:t> de </a:t>
            </a:r>
            <a:r>
              <a:rPr lang="ca-ES" dirty="0" err="1" smtClean="0"/>
              <a:t>mantequilla</a:t>
            </a:r>
            <a:r>
              <a:rPr lang="ca-ES" dirty="0" smtClean="0"/>
              <a:t> es del (de un) 5%se </a:t>
            </a:r>
            <a:r>
              <a:rPr lang="ca-ES" dirty="0" err="1" smtClean="0"/>
              <a:t>puede</a:t>
            </a:r>
            <a:r>
              <a:rPr lang="ca-ES" dirty="0" smtClean="0"/>
              <a:t> aprovar una </a:t>
            </a:r>
            <a:r>
              <a:rPr lang="ca-ES" dirty="0" err="1" smtClean="0"/>
              <a:t>ley</a:t>
            </a:r>
            <a:r>
              <a:rPr lang="ca-ES" dirty="0" smtClean="0"/>
              <a:t> con UN (el) 70% de la </a:t>
            </a:r>
            <a:r>
              <a:rPr lang="ca-ES" dirty="0" err="1" smtClean="0"/>
              <a:t>población</a:t>
            </a:r>
            <a:r>
              <a:rPr lang="ca-ES" dirty="0" smtClean="0"/>
              <a:t> en contra.</a:t>
            </a:r>
          </a:p>
          <a:p>
            <a:endParaRPr lang="ca-ES" dirty="0"/>
          </a:p>
          <a:p>
            <a:r>
              <a:rPr lang="ca-ES" dirty="0" smtClean="0"/>
              <a:t>UN es </a:t>
            </a:r>
            <a:r>
              <a:rPr lang="ca-ES" dirty="0" err="1" smtClean="0"/>
              <a:t>menos</a:t>
            </a:r>
            <a:r>
              <a:rPr lang="ca-ES" dirty="0" smtClean="0"/>
              <a:t> </a:t>
            </a:r>
            <a:r>
              <a:rPr lang="ca-ES" dirty="0" err="1" smtClean="0"/>
              <a:t>tajante</a:t>
            </a:r>
            <a:r>
              <a:rPr lang="ca-ES" dirty="0" smtClean="0"/>
              <a:t> que EL: un 20% (</a:t>
            </a:r>
            <a:r>
              <a:rPr lang="ca-ES" dirty="0" err="1" smtClean="0"/>
              <a:t>quelque</a:t>
            </a:r>
            <a:r>
              <a:rPr lang="ca-ES" dirty="0" smtClean="0"/>
              <a:t> 20%, en gros 20%)</a:t>
            </a:r>
            <a:endParaRPr lang="ca-ES" dirty="0"/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77532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181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EXPRESIÓN DEL AUMENTO Y LA DISMINUCIÓN </vt:lpstr>
      <vt:lpstr>En Francés sólo se usa la preposición “DE”</vt:lpstr>
      <vt:lpstr>EN CASTELLANO TENEMOS 4 CASOS DISTINTOS</vt:lpstr>
      <vt:lpstr>Recordéis que, independientemente del caso anterior, un porcentaje siempre va precedido de un articulo en castellano, que según los casos puede ser El y/o UN: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EXPRESIÓN DEL AUMENTO Y LA DISMINUCIÓN</dc:title>
  <dc:creator>jl ml</dc:creator>
  <cp:lastModifiedBy>jl ml</cp:lastModifiedBy>
  <cp:revision>3</cp:revision>
  <dcterms:created xsi:type="dcterms:W3CDTF">2015-11-09T10:59:08Z</dcterms:created>
  <dcterms:modified xsi:type="dcterms:W3CDTF">2015-11-09T11:08:33Z</dcterms:modified>
</cp:coreProperties>
</file>