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compatMode="1" strictFirstAndLastChars="0" saveSubsetFonts="1" autoCompressPictures="0">
  <p:sldMasterIdLst>
    <p:sldMasterId id="2147483648" r:id="rId1"/>
  </p:sldMasterIdLst>
  <p:notesMasterIdLst>
    <p:notesMasterId r:id="rId19"/>
  </p:notesMasterIdLst>
  <p:sldIdLst>
    <p:sldId id="256" r:id="rId2"/>
    <p:sldId id="272" r:id="rId3"/>
    <p:sldId id="273" r:id="rId4"/>
    <p:sldId id="274" r:id="rId5"/>
    <p:sldId id="275" r:id="rId6"/>
    <p:sldId id="277" r:id="rId7"/>
    <p:sldId id="257" r:id="rId8"/>
    <p:sldId id="258" r:id="rId9"/>
    <p:sldId id="262" r:id="rId10"/>
    <p:sldId id="263" r:id="rId11"/>
    <p:sldId id="264" r:id="rId12"/>
    <p:sldId id="265" r:id="rId13"/>
    <p:sldId id="267" r:id="rId14"/>
    <p:sldId id="268" r:id="rId15"/>
    <p:sldId id="269" r:id="rId16"/>
    <p:sldId id="270" r:id="rId17"/>
    <p:sldId id="271" r:id="rId18"/>
  </p:sldIdLst>
  <p:sldSz cx="9144000" cy="6858000" type="screen4x3"/>
  <p:notesSz cx="6858000" cy="9144000"/>
  <p:custDataLst>
    <p:tags r:id="rId20"/>
  </p:custDataLst>
  <p:defaultTextStyle>
    <a:defPPr>
      <a:defRPr lang="fr-FR"/>
    </a:defPPr>
    <a:lvl1pPr algn="l" rtl="0" eaLnBrk="0" fontAlgn="base" hangingPunct="0">
      <a:spcBef>
        <a:spcPct val="0"/>
      </a:spcBef>
      <a:spcAft>
        <a:spcPct val="0"/>
      </a:spcAft>
      <a:defRPr sz="2400" kern="1200">
        <a:solidFill>
          <a:schemeClr val="tx1"/>
        </a:solidFill>
        <a:latin typeface="Arial" panose="020B0604020202020204" pitchFamily="34" charset="0"/>
        <a:ea typeface="ヒラギノ角ゴ Pro W3" panose="020B0300000000000000"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ヒラギノ角ゴ Pro W3" panose="020B0300000000000000"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ヒラギノ角ゴ Pro W3" panose="020B0300000000000000"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ヒラギノ角ゴ Pro W3" panose="020B0300000000000000"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ヒラギノ角ゴ Pro W3" panose="020B0300000000000000"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ヒラギノ角ゴ Pro W3" panose="020B0300000000000000"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ヒラギノ角ゴ Pro W3" panose="020B0300000000000000"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ヒラギノ角ゴ Pro W3" panose="020B0300000000000000"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ヒラギノ角ゴ Pro W3" panose="020B0300000000000000"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86"/>
  </p:normalViewPr>
  <p:slideViewPr>
    <p:cSldViewPr>
      <p:cViewPr varScale="1">
        <p:scale>
          <a:sx n="107" d="100"/>
          <a:sy n="107" d="100"/>
        </p:scale>
        <p:origin x="1760" y="21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4937557D-5C08-7A63-0C23-3F4CAF71C640}"/>
              </a:ext>
            </a:extLst>
          </p:cNvPr>
          <p:cNvSpPr>
            <a:spLocks noGrp="1" noChangeArrowheads="1"/>
          </p:cNvSpPr>
          <p:nvPr>
            <p:ph type="hdr" sz="quarter"/>
          </p:nvPr>
        </p:nvSpPr>
        <p:spPr bwMode="auto">
          <a:xfrm>
            <a:off x="0" y="0"/>
            <a:ext cx="2971800" cy="457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defRPr sz="1200">
                <a:latin typeface="Arial" charset="0"/>
                <a:ea typeface="ヒラギノ角ゴ Pro W3" charset="0"/>
                <a:cs typeface="ヒラギノ角ゴ Pro W3" charset="0"/>
              </a:defRPr>
            </a:lvl1pPr>
          </a:lstStyle>
          <a:p>
            <a:pPr>
              <a:defRPr/>
            </a:pPr>
            <a:endParaRPr lang="fr-FR"/>
          </a:p>
        </p:txBody>
      </p:sp>
      <p:sp>
        <p:nvSpPr>
          <p:cNvPr id="24579" name="Rectangle 3">
            <a:extLst>
              <a:ext uri="{FF2B5EF4-FFF2-40B4-BE49-F238E27FC236}">
                <a16:creationId xmlns:a16="http://schemas.microsoft.com/office/drawing/2014/main" id="{7CE01D00-79B0-6480-1C8C-5A18DB4ED71D}"/>
              </a:ext>
            </a:extLst>
          </p:cNvPr>
          <p:cNvSpPr>
            <a:spLocks noGrp="1" noChangeArrowheads="1"/>
          </p:cNvSpPr>
          <p:nvPr>
            <p:ph type="dt" idx="1"/>
          </p:nvPr>
        </p:nvSpPr>
        <p:spPr bwMode="auto">
          <a:xfrm>
            <a:off x="3886200" y="0"/>
            <a:ext cx="2971800" cy="457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r">
              <a:defRPr sz="1200">
                <a:latin typeface="Arial" charset="0"/>
                <a:ea typeface="ヒラギノ角ゴ Pro W3" charset="0"/>
                <a:cs typeface="ヒラギノ角ゴ Pro W3" charset="0"/>
              </a:defRPr>
            </a:lvl1pPr>
          </a:lstStyle>
          <a:p>
            <a:pPr>
              <a:defRPr/>
            </a:pPr>
            <a:endParaRPr lang="fr-FR"/>
          </a:p>
        </p:txBody>
      </p:sp>
      <p:sp>
        <p:nvSpPr>
          <p:cNvPr id="24580" name="Rectangle 4">
            <a:extLst>
              <a:ext uri="{FF2B5EF4-FFF2-40B4-BE49-F238E27FC236}">
                <a16:creationId xmlns:a16="http://schemas.microsoft.com/office/drawing/2014/main" id="{3F2FAC11-8B71-886B-F118-D50B2A26ABF9}"/>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 uri="{53640926-AAD7-44d8-BBD7-CCE9431645EC}">
              <a14:shadowObscured xmlns:a14="http://schemas.microsoft.com/office/drawing/2010/main" xmlns="" val="1"/>
            </a:ext>
          </a:extLst>
        </p:spPr>
      </p:sp>
      <p:sp>
        <p:nvSpPr>
          <p:cNvPr id="24581" name="Rectangle 5">
            <a:extLst>
              <a:ext uri="{FF2B5EF4-FFF2-40B4-BE49-F238E27FC236}">
                <a16:creationId xmlns:a16="http://schemas.microsoft.com/office/drawing/2014/main" id="{5B3E3E8F-092A-76D2-ABCE-7A955AB60299}"/>
              </a:ext>
            </a:extLst>
          </p:cNvPr>
          <p:cNvSpPr>
            <a:spLocks noGrp="1" noChangeArrowheads="1"/>
          </p:cNvSpPr>
          <p:nvPr>
            <p:ph type="body" sz="quarter" idx="3"/>
          </p:nvPr>
        </p:nvSpPr>
        <p:spPr bwMode="auto">
          <a:xfrm>
            <a:off x="914400" y="4343400"/>
            <a:ext cx="5029200" cy="41148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fr-FR" altLang="fr-IE"/>
              <a:t>Cliquez pour modifier les styles du texte du masque</a:t>
            </a:r>
          </a:p>
          <a:p>
            <a:pPr lvl="1"/>
            <a:r>
              <a:rPr lang="fr-FR" altLang="fr-IE"/>
              <a:t>Deuxième niveau</a:t>
            </a:r>
          </a:p>
          <a:p>
            <a:pPr lvl="2"/>
            <a:r>
              <a:rPr lang="fr-FR" altLang="fr-IE"/>
              <a:t>Troisième niveau</a:t>
            </a:r>
          </a:p>
          <a:p>
            <a:pPr lvl="3"/>
            <a:r>
              <a:rPr lang="fr-FR" altLang="fr-IE"/>
              <a:t>Quatrième niveau</a:t>
            </a:r>
          </a:p>
          <a:p>
            <a:pPr lvl="4"/>
            <a:r>
              <a:rPr lang="fr-FR" altLang="fr-IE"/>
              <a:t>Cinquième niveau</a:t>
            </a:r>
          </a:p>
        </p:txBody>
      </p:sp>
      <p:sp>
        <p:nvSpPr>
          <p:cNvPr id="24582" name="Rectangle 6">
            <a:extLst>
              <a:ext uri="{FF2B5EF4-FFF2-40B4-BE49-F238E27FC236}">
                <a16:creationId xmlns:a16="http://schemas.microsoft.com/office/drawing/2014/main" id="{A950D6E4-29B1-132C-7A9E-832AE627DA66}"/>
              </a:ext>
            </a:extLst>
          </p:cNvPr>
          <p:cNvSpPr>
            <a:spLocks noGrp="1" noChangeArrowheads="1"/>
          </p:cNvSpPr>
          <p:nvPr>
            <p:ph type="ftr" sz="quarter" idx="4"/>
          </p:nvPr>
        </p:nvSpPr>
        <p:spPr bwMode="auto">
          <a:xfrm>
            <a:off x="0" y="8686800"/>
            <a:ext cx="2971800" cy="457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b" anchorCtr="0" compatLnSpc="1">
            <a:prstTxWarp prst="textNoShape">
              <a:avLst/>
            </a:prstTxWarp>
          </a:bodyPr>
          <a:lstStyle>
            <a:lvl1pPr>
              <a:defRPr sz="1200">
                <a:latin typeface="Arial" charset="0"/>
                <a:ea typeface="ヒラギノ角ゴ Pro W3" charset="0"/>
                <a:cs typeface="ヒラギノ角ゴ Pro W3" charset="0"/>
              </a:defRPr>
            </a:lvl1pPr>
          </a:lstStyle>
          <a:p>
            <a:pPr>
              <a:defRPr/>
            </a:pPr>
            <a:endParaRPr lang="fr-FR"/>
          </a:p>
        </p:txBody>
      </p:sp>
      <p:sp>
        <p:nvSpPr>
          <p:cNvPr id="24583" name="Rectangle 7">
            <a:extLst>
              <a:ext uri="{FF2B5EF4-FFF2-40B4-BE49-F238E27FC236}">
                <a16:creationId xmlns:a16="http://schemas.microsoft.com/office/drawing/2014/main" id="{902584CD-6F39-4D2D-2EFA-C4EBCE98273E}"/>
              </a:ext>
            </a:extLst>
          </p:cNvPr>
          <p:cNvSpPr>
            <a:spLocks noGrp="1" noChangeArrowheads="1"/>
          </p:cNvSpPr>
          <p:nvPr>
            <p:ph type="sldNum" sz="quarter" idx="5"/>
          </p:nvPr>
        </p:nvSpPr>
        <p:spPr bwMode="auto">
          <a:xfrm>
            <a:off x="3886200" y="8686800"/>
            <a:ext cx="2971800" cy="457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b" anchorCtr="0" compatLnSpc="1">
            <a:prstTxWarp prst="textNoShape">
              <a:avLst/>
            </a:prstTxWarp>
          </a:bodyPr>
          <a:lstStyle>
            <a:lvl1pPr algn="r">
              <a:defRPr sz="1200"/>
            </a:lvl1pPr>
          </a:lstStyle>
          <a:p>
            <a:fld id="{D6920C09-7648-6C42-AAEC-69C9E5C9AB0F}" type="slidenum">
              <a:rPr lang="fr-FR" altLang="fr-IE"/>
              <a:pPr/>
              <a:t>‹N°›</a:t>
            </a:fld>
            <a:endParaRPr lang="fr-FR" altLang="fr-I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ヒラギノ角ゴ Pro W3" charset="0"/>
        <a:cs typeface="ヒラギノ角ゴ Pro W3" charset="0"/>
      </a:defRPr>
    </a:lvl1pPr>
    <a:lvl2pPr marL="457200" algn="l" rtl="0" eaLnBrk="0" fontAlgn="base" hangingPunct="0">
      <a:spcBef>
        <a:spcPct val="30000"/>
      </a:spcBef>
      <a:spcAft>
        <a:spcPct val="0"/>
      </a:spcAft>
      <a:defRPr sz="1200" kern="1200">
        <a:solidFill>
          <a:schemeClr val="tx1"/>
        </a:solidFill>
        <a:latin typeface="Arial" charset="0"/>
        <a:ea typeface="ヒラギノ角ゴ Pro W3" charset="0"/>
        <a:cs typeface="ヒラギノ角ゴ Pro W3" charset="0"/>
      </a:defRPr>
    </a:lvl2pPr>
    <a:lvl3pPr marL="914400" algn="l" rtl="0" eaLnBrk="0" fontAlgn="base" hangingPunct="0">
      <a:spcBef>
        <a:spcPct val="30000"/>
      </a:spcBef>
      <a:spcAft>
        <a:spcPct val="0"/>
      </a:spcAft>
      <a:defRPr sz="1200" kern="1200">
        <a:solidFill>
          <a:schemeClr val="tx1"/>
        </a:solidFill>
        <a:latin typeface="Arial" charset="0"/>
        <a:ea typeface="ヒラギノ角ゴ Pro W3" charset="0"/>
        <a:cs typeface="ヒラギノ角ゴ Pro W3" charset="0"/>
      </a:defRPr>
    </a:lvl3pPr>
    <a:lvl4pPr marL="1371600" algn="l" rtl="0" eaLnBrk="0" fontAlgn="base" hangingPunct="0">
      <a:spcBef>
        <a:spcPct val="30000"/>
      </a:spcBef>
      <a:spcAft>
        <a:spcPct val="0"/>
      </a:spcAft>
      <a:defRPr sz="1200" kern="1200">
        <a:solidFill>
          <a:schemeClr val="tx1"/>
        </a:solidFill>
        <a:latin typeface="Arial" charset="0"/>
        <a:ea typeface="ヒラギノ角ゴ Pro W3" charset="0"/>
        <a:cs typeface="ヒラギノ角ゴ Pro W3" charset="0"/>
      </a:defRPr>
    </a:lvl4pPr>
    <a:lvl5pPr marL="1828800" algn="l" rtl="0" eaLnBrk="0" fontAlgn="base" hangingPunct="0">
      <a:spcBef>
        <a:spcPct val="30000"/>
      </a:spcBef>
      <a:spcAft>
        <a:spcPct val="0"/>
      </a:spcAft>
      <a:defRPr sz="1200" kern="1200">
        <a:solidFill>
          <a:schemeClr val="tx1"/>
        </a:solidFill>
        <a:latin typeface="Arial" charset="0"/>
        <a:ea typeface="ヒラギノ角ゴ Pro W3" charset="0"/>
        <a:cs typeface="ヒラギノ角ゴ Pro W3"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a:extLst>
              <a:ext uri="{FF2B5EF4-FFF2-40B4-BE49-F238E27FC236}">
                <a16:creationId xmlns:a16="http://schemas.microsoft.com/office/drawing/2014/main" id="{90AC7F8B-5681-F372-A4C1-A8D9BB4158DF}"/>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2400">
                <a:solidFill>
                  <a:schemeClr val="tx1"/>
                </a:solidFill>
                <a:latin typeface="Arial" panose="020B0604020202020204" pitchFamily="34" charset="0"/>
                <a:ea typeface="ヒラギノ角ゴ Pro W3" panose="020B0300000000000000" pitchFamily="34" charset="-128"/>
              </a:defRPr>
            </a:lvl1pPr>
            <a:lvl2pPr marL="742950" indent="-285750">
              <a:defRPr sz="2400">
                <a:solidFill>
                  <a:schemeClr val="tx1"/>
                </a:solidFill>
                <a:latin typeface="Arial" panose="020B0604020202020204" pitchFamily="34" charset="0"/>
                <a:ea typeface="ヒラギノ角ゴ Pro W3" panose="020B0300000000000000" pitchFamily="34" charset="-128"/>
              </a:defRPr>
            </a:lvl2pPr>
            <a:lvl3pPr marL="1143000" indent="-228600">
              <a:defRPr sz="2400">
                <a:solidFill>
                  <a:schemeClr val="tx1"/>
                </a:solidFill>
                <a:latin typeface="Arial" panose="020B0604020202020204" pitchFamily="34" charset="0"/>
                <a:ea typeface="ヒラギノ角ゴ Pro W3" panose="020B0300000000000000" pitchFamily="34" charset="-128"/>
              </a:defRPr>
            </a:lvl3pPr>
            <a:lvl4pPr marL="1600200" indent="-228600">
              <a:defRPr sz="2400">
                <a:solidFill>
                  <a:schemeClr val="tx1"/>
                </a:solidFill>
                <a:latin typeface="Arial" panose="020B0604020202020204" pitchFamily="34" charset="0"/>
                <a:ea typeface="ヒラギノ角ゴ Pro W3" panose="020B0300000000000000" pitchFamily="34" charset="-128"/>
              </a:defRPr>
            </a:lvl4pPr>
            <a:lvl5pPr marL="2057400" indent="-228600">
              <a:defRPr sz="2400">
                <a:solidFill>
                  <a:schemeClr val="tx1"/>
                </a:solidFill>
                <a:latin typeface="Arial" panose="020B0604020202020204" pitchFamily="34" charset="0"/>
                <a:ea typeface="ヒラギノ角ゴ Pro W3" panose="020B0300000000000000"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9pPr>
          </a:lstStyle>
          <a:p>
            <a:fld id="{00B9DC76-7284-A845-9ADB-88679DF982CC}" type="slidenum">
              <a:rPr lang="fr-FR" altLang="fr-IE" sz="1200"/>
              <a:pPr/>
              <a:t>1</a:t>
            </a:fld>
            <a:endParaRPr lang="fr-FR" altLang="fr-IE" sz="1200"/>
          </a:p>
        </p:txBody>
      </p:sp>
      <p:sp>
        <p:nvSpPr>
          <p:cNvPr id="25602" name="Rectangle 2">
            <a:extLst>
              <a:ext uri="{FF2B5EF4-FFF2-40B4-BE49-F238E27FC236}">
                <a16:creationId xmlns:a16="http://schemas.microsoft.com/office/drawing/2014/main" id="{537A32E4-CEE9-5478-D2DA-CE6A91E2EF9C}"/>
              </a:ext>
            </a:extLst>
          </p:cNvPr>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15363" name="Rectangle 3">
            <a:extLst>
              <a:ext uri="{FF2B5EF4-FFF2-40B4-BE49-F238E27FC236}">
                <a16:creationId xmlns:a16="http://schemas.microsoft.com/office/drawing/2014/main" id="{424F2F75-7D67-8609-215F-FDCAFE07860A}"/>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fr-IE" altLang="fr-IE">
              <a:latin typeface="Arial" panose="020B0604020202020204" pitchFamily="34" charset="0"/>
              <a:ea typeface="ヒラギノ角ゴ Pro W3" panose="020B0300000000000000" pitchFamily="3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7">
            <a:extLst>
              <a:ext uri="{FF2B5EF4-FFF2-40B4-BE49-F238E27FC236}">
                <a16:creationId xmlns:a16="http://schemas.microsoft.com/office/drawing/2014/main" id="{2848ECD6-366A-4ADB-DC9A-9AEA67B04743}"/>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2400">
                <a:solidFill>
                  <a:schemeClr val="tx1"/>
                </a:solidFill>
                <a:latin typeface="Arial" panose="020B0604020202020204" pitchFamily="34" charset="0"/>
                <a:ea typeface="ヒラギノ角ゴ Pro W3" panose="020B0300000000000000" pitchFamily="34" charset="-128"/>
              </a:defRPr>
            </a:lvl1pPr>
            <a:lvl2pPr marL="742950" indent="-285750">
              <a:defRPr sz="2400">
                <a:solidFill>
                  <a:schemeClr val="tx1"/>
                </a:solidFill>
                <a:latin typeface="Arial" panose="020B0604020202020204" pitchFamily="34" charset="0"/>
                <a:ea typeface="ヒラギノ角ゴ Pro W3" panose="020B0300000000000000" pitchFamily="34" charset="-128"/>
              </a:defRPr>
            </a:lvl2pPr>
            <a:lvl3pPr marL="1143000" indent="-228600">
              <a:defRPr sz="2400">
                <a:solidFill>
                  <a:schemeClr val="tx1"/>
                </a:solidFill>
                <a:latin typeface="Arial" panose="020B0604020202020204" pitchFamily="34" charset="0"/>
                <a:ea typeface="ヒラギノ角ゴ Pro W3" panose="020B0300000000000000" pitchFamily="34" charset="-128"/>
              </a:defRPr>
            </a:lvl3pPr>
            <a:lvl4pPr marL="1600200" indent="-228600">
              <a:defRPr sz="2400">
                <a:solidFill>
                  <a:schemeClr val="tx1"/>
                </a:solidFill>
                <a:latin typeface="Arial" panose="020B0604020202020204" pitchFamily="34" charset="0"/>
                <a:ea typeface="ヒラギノ角ゴ Pro W3" panose="020B0300000000000000" pitchFamily="34" charset="-128"/>
              </a:defRPr>
            </a:lvl4pPr>
            <a:lvl5pPr marL="2057400" indent="-228600">
              <a:defRPr sz="2400">
                <a:solidFill>
                  <a:schemeClr val="tx1"/>
                </a:solidFill>
                <a:latin typeface="Arial" panose="020B0604020202020204" pitchFamily="34" charset="0"/>
                <a:ea typeface="ヒラギノ角ゴ Pro W3" panose="020B0300000000000000"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9pPr>
          </a:lstStyle>
          <a:p>
            <a:fld id="{FB94C558-DC81-3C41-B4D3-D396CFB38F1A}" type="slidenum">
              <a:rPr lang="fr-FR" altLang="fr-IE" sz="1200"/>
              <a:pPr/>
              <a:t>10</a:t>
            </a:fld>
            <a:endParaRPr lang="fr-FR" altLang="fr-IE" sz="1200"/>
          </a:p>
        </p:txBody>
      </p:sp>
      <p:sp>
        <p:nvSpPr>
          <p:cNvPr id="38914" name="Rectangle 2">
            <a:extLst>
              <a:ext uri="{FF2B5EF4-FFF2-40B4-BE49-F238E27FC236}">
                <a16:creationId xmlns:a16="http://schemas.microsoft.com/office/drawing/2014/main" id="{E0A28507-A1B6-0DB1-3175-BDF776EF29CA}"/>
              </a:ext>
            </a:extLst>
          </p:cNvPr>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37891" name="Rectangle 3">
            <a:extLst>
              <a:ext uri="{FF2B5EF4-FFF2-40B4-BE49-F238E27FC236}">
                <a16:creationId xmlns:a16="http://schemas.microsoft.com/office/drawing/2014/main" id="{08F59361-7ADA-EF40-44B0-BA4A80AAA299}"/>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fr-IE" altLang="fr-IE">
              <a:latin typeface="Arial" panose="020B0604020202020204" pitchFamily="34" charset="0"/>
              <a:ea typeface="ヒラギノ角ゴ Pro W3" panose="020B0300000000000000" pitchFamily="3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7">
            <a:extLst>
              <a:ext uri="{FF2B5EF4-FFF2-40B4-BE49-F238E27FC236}">
                <a16:creationId xmlns:a16="http://schemas.microsoft.com/office/drawing/2014/main" id="{1441C3D1-E219-E38D-1A2A-EB6146B99330}"/>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2400">
                <a:solidFill>
                  <a:schemeClr val="tx1"/>
                </a:solidFill>
                <a:latin typeface="Arial" panose="020B0604020202020204" pitchFamily="34" charset="0"/>
                <a:ea typeface="ヒラギノ角ゴ Pro W3" panose="020B0300000000000000" pitchFamily="34" charset="-128"/>
              </a:defRPr>
            </a:lvl1pPr>
            <a:lvl2pPr marL="742950" indent="-285750">
              <a:defRPr sz="2400">
                <a:solidFill>
                  <a:schemeClr val="tx1"/>
                </a:solidFill>
                <a:latin typeface="Arial" panose="020B0604020202020204" pitchFamily="34" charset="0"/>
                <a:ea typeface="ヒラギノ角ゴ Pro W3" panose="020B0300000000000000" pitchFamily="34" charset="-128"/>
              </a:defRPr>
            </a:lvl2pPr>
            <a:lvl3pPr marL="1143000" indent="-228600">
              <a:defRPr sz="2400">
                <a:solidFill>
                  <a:schemeClr val="tx1"/>
                </a:solidFill>
                <a:latin typeface="Arial" panose="020B0604020202020204" pitchFamily="34" charset="0"/>
                <a:ea typeface="ヒラギノ角ゴ Pro W3" panose="020B0300000000000000" pitchFamily="34" charset="-128"/>
              </a:defRPr>
            </a:lvl3pPr>
            <a:lvl4pPr marL="1600200" indent="-228600">
              <a:defRPr sz="2400">
                <a:solidFill>
                  <a:schemeClr val="tx1"/>
                </a:solidFill>
                <a:latin typeface="Arial" panose="020B0604020202020204" pitchFamily="34" charset="0"/>
                <a:ea typeface="ヒラギノ角ゴ Pro W3" panose="020B0300000000000000" pitchFamily="34" charset="-128"/>
              </a:defRPr>
            </a:lvl4pPr>
            <a:lvl5pPr marL="2057400" indent="-228600">
              <a:defRPr sz="2400">
                <a:solidFill>
                  <a:schemeClr val="tx1"/>
                </a:solidFill>
                <a:latin typeface="Arial" panose="020B0604020202020204" pitchFamily="34" charset="0"/>
                <a:ea typeface="ヒラギノ角ゴ Pro W3" panose="020B0300000000000000"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9pPr>
          </a:lstStyle>
          <a:p>
            <a:fld id="{13C077AB-7E0B-7F4B-A173-40E4AD324957}" type="slidenum">
              <a:rPr lang="fr-FR" altLang="fr-IE" sz="1200"/>
              <a:pPr/>
              <a:t>11</a:t>
            </a:fld>
            <a:endParaRPr lang="fr-FR" altLang="fr-IE" sz="1200"/>
          </a:p>
        </p:txBody>
      </p:sp>
      <p:sp>
        <p:nvSpPr>
          <p:cNvPr id="39938" name="Rectangle 2">
            <a:extLst>
              <a:ext uri="{FF2B5EF4-FFF2-40B4-BE49-F238E27FC236}">
                <a16:creationId xmlns:a16="http://schemas.microsoft.com/office/drawing/2014/main" id="{D65A5BC7-B9CF-E614-5EE5-2350EBD6D563}"/>
              </a:ext>
            </a:extLst>
          </p:cNvPr>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40963" name="Rectangle 3">
            <a:extLst>
              <a:ext uri="{FF2B5EF4-FFF2-40B4-BE49-F238E27FC236}">
                <a16:creationId xmlns:a16="http://schemas.microsoft.com/office/drawing/2014/main" id="{A355A939-042D-322E-1B8F-E0DD4D035FC6}"/>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fr-IE" altLang="fr-IE">
              <a:latin typeface="Arial" panose="020B0604020202020204" pitchFamily="34" charset="0"/>
              <a:ea typeface="ヒラギノ角ゴ Pro W3" panose="020B0300000000000000" pitchFamily="3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7">
            <a:extLst>
              <a:ext uri="{FF2B5EF4-FFF2-40B4-BE49-F238E27FC236}">
                <a16:creationId xmlns:a16="http://schemas.microsoft.com/office/drawing/2014/main" id="{6DA623EF-1270-EE1A-2F53-8BBCD922C013}"/>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2400">
                <a:solidFill>
                  <a:schemeClr val="tx1"/>
                </a:solidFill>
                <a:latin typeface="Arial" panose="020B0604020202020204" pitchFamily="34" charset="0"/>
                <a:ea typeface="ヒラギノ角ゴ Pro W3" panose="020B0300000000000000" pitchFamily="34" charset="-128"/>
              </a:defRPr>
            </a:lvl1pPr>
            <a:lvl2pPr marL="742950" indent="-285750">
              <a:defRPr sz="2400">
                <a:solidFill>
                  <a:schemeClr val="tx1"/>
                </a:solidFill>
                <a:latin typeface="Arial" panose="020B0604020202020204" pitchFamily="34" charset="0"/>
                <a:ea typeface="ヒラギノ角ゴ Pro W3" panose="020B0300000000000000" pitchFamily="34" charset="-128"/>
              </a:defRPr>
            </a:lvl2pPr>
            <a:lvl3pPr marL="1143000" indent="-228600">
              <a:defRPr sz="2400">
                <a:solidFill>
                  <a:schemeClr val="tx1"/>
                </a:solidFill>
                <a:latin typeface="Arial" panose="020B0604020202020204" pitchFamily="34" charset="0"/>
                <a:ea typeface="ヒラギノ角ゴ Pro W3" panose="020B0300000000000000" pitchFamily="34" charset="-128"/>
              </a:defRPr>
            </a:lvl3pPr>
            <a:lvl4pPr marL="1600200" indent="-228600">
              <a:defRPr sz="2400">
                <a:solidFill>
                  <a:schemeClr val="tx1"/>
                </a:solidFill>
                <a:latin typeface="Arial" panose="020B0604020202020204" pitchFamily="34" charset="0"/>
                <a:ea typeface="ヒラギノ角ゴ Pro W3" panose="020B0300000000000000" pitchFamily="34" charset="-128"/>
              </a:defRPr>
            </a:lvl4pPr>
            <a:lvl5pPr marL="2057400" indent="-228600">
              <a:defRPr sz="2400">
                <a:solidFill>
                  <a:schemeClr val="tx1"/>
                </a:solidFill>
                <a:latin typeface="Arial" panose="020B0604020202020204" pitchFamily="34" charset="0"/>
                <a:ea typeface="ヒラギノ角ゴ Pro W3" panose="020B0300000000000000"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9pPr>
          </a:lstStyle>
          <a:p>
            <a:fld id="{B11B5023-2075-A249-B5CF-DFB334F1228C}" type="slidenum">
              <a:rPr lang="fr-FR" altLang="fr-IE" sz="1200"/>
              <a:pPr/>
              <a:t>12</a:t>
            </a:fld>
            <a:endParaRPr lang="fr-FR" altLang="fr-IE" sz="1200"/>
          </a:p>
        </p:txBody>
      </p:sp>
      <p:sp>
        <p:nvSpPr>
          <p:cNvPr id="40962" name="Rectangle 2">
            <a:extLst>
              <a:ext uri="{FF2B5EF4-FFF2-40B4-BE49-F238E27FC236}">
                <a16:creationId xmlns:a16="http://schemas.microsoft.com/office/drawing/2014/main" id="{A6B91309-4973-5EE7-858D-C8D449ACFC38}"/>
              </a:ext>
            </a:extLst>
          </p:cNvPr>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44035" name="Rectangle 3">
            <a:extLst>
              <a:ext uri="{FF2B5EF4-FFF2-40B4-BE49-F238E27FC236}">
                <a16:creationId xmlns:a16="http://schemas.microsoft.com/office/drawing/2014/main" id="{FF4C685E-73BD-9300-4A4B-346724011BE3}"/>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fr-IE" altLang="fr-IE">
              <a:latin typeface="Arial" panose="020B0604020202020204" pitchFamily="34" charset="0"/>
              <a:ea typeface="ヒラギノ角ゴ Pro W3" panose="020B0300000000000000" pitchFamily="3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7">
            <a:extLst>
              <a:ext uri="{FF2B5EF4-FFF2-40B4-BE49-F238E27FC236}">
                <a16:creationId xmlns:a16="http://schemas.microsoft.com/office/drawing/2014/main" id="{0EE635D2-986D-D0E9-03C8-A5E9D53B1FA2}"/>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2400">
                <a:solidFill>
                  <a:schemeClr val="tx1"/>
                </a:solidFill>
                <a:latin typeface="Arial" panose="020B0604020202020204" pitchFamily="34" charset="0"/>
                <a:ea typeface="ヒラギノ角ゴ Pro W3" panose="020B0300000000000000" pitchFamily="34" charset="-128"/>
              </a:defRPr>
            </a:lvl1pPr>
            <a:lvl2pPr marL="742950" indent="-285750">
              <a:defRPr sz="2400">
                <a:solidFill>
                  <a:schemeClr val="tx1"/>
                </a:solidFill>
                <a:latin typeface="Arial" panose="020B0604020202020204" pitchFamily="34" charset="0"/>
                <a:ea typeface="ヒラギノ角ゴ Pro W3" panose="020B0300000000000000" pitchFamily="34" charset="-128"/>
              </a:defRPr>
            </a:lvl2pPr>
            <a:lvl3pPr marL="1143000" indent="-228600">
              <a:defRPr sz="2400">
                <a:solidFill>
                  <a:schemeClr val="tx1"/>
                </a:solidFill>
                <a:latin typeface="Arial" panose="020B0604020202020204" pitchFamily="34" charset="0"/>
                <a:ea typeface="ヒラギノ角ゴ Pro W3" panose="020B0300000000000000" pitchFamily="34" charset="-128"/>
              </a:defRPr>
            </a:lvl3pPr>
            <a:lvl4pPr marL="1600200" indent="-228600">
              <a:defRPr sz="2400">
                <a:solidFill>
                  <a:schemeClr val="tx1"/>
                </a:solidFill>
                <a:latin typeface="Arial" panose="020B0604020202020204" pitchFamily="34" charset="0"/>
                <a:ea typeface="ヒラギノ角ゴ Pro W3" panose="020B0300000000000000" pitchFamily="34" charset="-128"/>
              </a:defRPr>
            </a:lvl4pPr>
            <a:lvl5pPr marL="2057400" indent="-228600">
              <a:defRPr sz="2400">
                <a:solidFill>
                  <a:schemeClr val="tx1"/>
                </a:solidFill>
                <a:latin typeface="Arial" panose="020B0604020202020204" pitchFamily="34" charset="0"/>
                <a:ea typeface="ヒラギノ角ゴ Pro W3" panose="020B0300000000000000"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9pPr>
          </a:lstStyle>
          <a:p>
            <a:fld id="{8849FFC0-E035-CC4B-A159-4A0F5196E708}" type="slidenum">
              <a:rPr lang="fr-FR" altLang="fr-IE" sz="1200"/>
              <a:pPr/>
              <a:t>13</a:t>
            </a:fld>
            <a:endParaRPr lang="fr-FR" altLang="fr-IE" sz="1200"/>
          </a:p>
        </p:txBody>
      </p:sp>
      <p:sp>
        <p:nvSpPr>
          <p:cNvPr id="41986" name="Rectangle 2">
            <a:extLst>
              <a:ext uri="{FF2B5EF4-FFF2-40B4-BE49-F238E27FC236}">
                <a16:creationId xmlns:a16="http://schemas.microsoft.com/office/drawing/2014/main" id="{56BBCAE2-0F30-3925-0898-526E43B291DF}"/>
              </a:ext>
            </a:extLst>
          </p:cNvPr>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46083" name="Rectangle 3">
            <a:extLst>
              <a:ext uri="{FF2B5EF4-FFF2-40B4-BE49-F238E27FC236}">
                <a16:creationId xmlns:a16="http://schemas.microsoft.com/office/drawing/2014/main" id="{BAF3B835-F3AC-38AA-B2E4-D22321E04D5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fr-IE" altLang="fr-IE">
              <a:latin typeface="Arial" panose="020B0604020202020204" pitchFamily="34" charset="0"/>
              <a:ea typeface="ヒラギノ角ゴ Pro W3" panose="020B0300000000000000" pitchFamily="3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7">
            <a:extLst>
              <a:ext uri="{FF2B5EF4-FFF2-40B4-BE49-F238E27FC236}">
                <a16:creationId xmlns:a16="http://schemas.microsoft.com/office/drawing/2014/main" id="{BE158CBB-3F4E-7F34-922E-D37A66A2AF1D}"/>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2400">
                <a:solidFill>
                  <a:schemeClr val="tx1"/>
                </a:solidFill>
                <a:latin typeface="Arial" panose="020B0604020202020204" pitchFamily="34" charset="0"/>
                <a:ea typeface="ヒラギノ角ゴ Pro W3" panose="020B0300000000000000" pitchFamily="34" charset="-128"/>
              </a:defRPr>
            </a:lvl1pPr>
            <a:lvl2pPr marL="742950" indent="-285750">
              <a:defRPr sz="2400">
                <a:solidFill>
                  <a:schemeClr val="tx1"/>
                </a:solidFill>
                <a:latin typeface="Arial" panose="020B0604020202020204" pitchFamily="34" charset="0"/>
                <a:ea typeface="ヒラギノ角ゴ Pro W3" panose="020B0300000000000000" pitchFamily="34" charset="-128"/>
              </a:defRPr>
            </a:lvl2pPr>
            <a:lvl3pPr marL="1143000" indent="-228600">
              <a:defRPr sz="2400">
                <a:solidFill>
                  <a:schemeClr val="tx1"/>
                </a:solidFill>
                <a:latin typeface="Arial" panose="020B0604020202020204" pitchFamily="34" charset="0"/>
                <a:ea typeface="ヒラギノ角ゴ Pro W3" panose="020B0300000000000000" pitchFamily="34" charset="-128"/>
              </a:defRPr>
            </a:lvl3pPr>
            <a:lvl4pPr marL="1600200" indent="-228600">
              <a:defRPr sz="2400">
                <a:solidFill>
                  <a:schemeClr val="tx1"/>
                </a:solidFill>
                <a:latin typeface="Arial" panose="020B0604020202020204" pitchFamily="34" charset="0"/>
                <a:ea typeface="ヒラギノ角ゴ Pro W3" panose="020B0300000000000000" pitchFamily="34" charset="-128"/>
              </a:defRPr>
            </a:lvl4pPr>
            <a:lvl5pPr marL="2057400" indent="-228600">
              <a:defRPr sz="2400">
                <a:solidFill>
                  <a:schemeClr val="tx1"/>
                </a:solidFill>
                <a:latin typeface="Arial" panose="020B0604020202020204" pitchFamily="34" charset="0"/>
                <a:ea typeface="ヒラギノ角ゴ Pro W3" panose="020B0300000000000000"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9pPr>
          </a:lstStyle>
          <a:p>
            <a:fld id="{FFF23822-3BAB-A642-A3A2-688CCB840571}" type="slidenum">
              <a:rPr lang="fr-FR" altLang="fr-IE" sz="1200"/>
              <a:pPr/>
              <a:t>14</a:t>
            </a:fld>
            <a:endParaRPr lang="fr-FR" altLang="fr-IE" sz="1200"/>
          </a:p>
        </p:txBody>
      </p:sp>
      <p:sp>
        <p:nvSpPr>
          <p:cNvPr id="43010" name="Rectangle 2">
            <a:extLst>
              <a:ext uri="{FF2B5EF4-FFF2-40B4-BE49-F238E27FC236}">
                <a16:creationId xmlns:a16="http://schemas.microsoft.com/office/drawing/2014/main" id="{89922BAB-5DE0-A278-4AF0-A6DE21E14D24}"/>
              </a:ext>
            </a:extLst>
          </p:cNvPr>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48131" name="Rectangle 3">
            <a:extLst>
              <a:ext uri="{FF2B5EF4-FFF2-40B4-BE49-F238E27FC236}">
                <a16:creationId xmlns:a16="http://schemas.microsoft.com/office/drawing/2014/main" id="{8E73BB28-1FA9-0D08-63A8-1C6722F0173D}"/>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fr-IE" altLang="fr-IE">
              <a:latin typeface="Arial" panose="020B0604020202020204" pitchFamily="34" charset="0"/>
              <a:ea typeface="ヒラギノ角ゴ Pro W3" panose="020B0300000000000000" pitchFamily="34"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7">
            <a:extLst>
              <a:ext uri="{FF2B5EF4-FFF2-40B4-BE49-F238E27FC236}">
                <a16:creationId xmlns:a16="http://schemas.microsoft.com/office/drawing/2014/main" id="{A8B08C28-8AB6-6428-7618-F2D59AE791D3}"/>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2400">
                <a:solidFill>
                  <a:schemeClr val="tx1"/>
                </a:solidFill>
                <a:latin typeface="Arial" panose="020B0604020202020204" pitchFamily="34" charset="0"/>
                <a:ea typeface="ヒラギノ角ゴ Pro W3" panose="020B0300000000000000" pitchFamily="34" charset="-128"/>
              </a:defRPr>
            </a:lvl1pPr>
            <a:lvl2pPr marL="742950" indent="-285750">
              <a:defRPr sz="2400">
                <a:solidFill>
                  <a:schemeClr val="tx1"/>
                </a:solidFill>
                <a:latin typeface="Arial" panose="020B0604020202020204" pitchFamily="34" charset="0"/>
                <a:ea typeface="ヒラギノ角ゴ Pro W3" panose="020B0300000000000000" pitchFamily="34" charset="-128"/>
              </a:defRPr>
            </a:lvl2pPr>
            <a:lvl3pPr marL="1143000" indent="-228600">
              <a:defRPr sz="2400">
                <a:solidFill>
                  <a:schemeClr val="tx1"/>
                </a:solidFill>
                <a:latin typeface="Arial" panose="020B0604020202020204" pitchFamily="34" charset="0"/>
                <a:ea typeface="ヒラギノ角ゴ Pro W3" panose="020B0300000000000000" pitchFamily="34" charset="-128"/>
              </a:defRPr>
            </a:lvl3pPr>
            <a:lvl4pPr marL="1600200" indent="-228600">
              <a:defRPr sz="2400">
                <a:solidFill>
                  <a:schemeClr val="tx1"/>
                </a:solidFill>
                <a:latin typeface="Arial" panose="020B0604020202020204" pitchFamily="34" charset="0"/>
                <a:ea typeface="ヒラギノ角ゴ Pro W3" panose="020B0300000000000000" pitchFamily="34" charset="-128"/>
              </a:defRPr>
            </a:lvl4pPr>
            <a:lvl5pPr marL="2057400" indent="-228600">
              <a:defRPr sz="2400">
                <a:solidFill>
                  <a:schemeClr val="tx1"/>
                </a:solidFill>
                <a:latin typeface="Arial" panose="020B0604020202020204" pitchFamily="34" charset="0"/>
                <a:ea typeface="ヒラギノ角ゴ Pro W3" panose="020B0300000000000000"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9pPr>
          </a:lstStyle>
          <a:p>
            <a:fld id="{C75CF2C6-0307-B34D-86DC-E51CE4861E3F}" type="slidenum">
              <a:rPr lang="fr-FR" altLang="fr-IE" sz="1200"/>
              <a:pPr/>
              <a:t>15</a:t>
            </a:fld>
            <a:endParaRPr lang="fr-FR" altLang="fr-IE" sz="1200"/>
          </a:p>
        </p:txBody>
      </p:sp>
      <p:sp>
        <p:nvSpPr>
          <p:cNvPr id="44034" name="Rectangle 2">
            <a:extLst>
              <a:ext uri="{FF2B5EF4-FFF2-40B4-BE49-F238E27FC236}">
                <a16:creationId xmlns:a16="http://schemas.microsoft.com/office/drawing/2014/main" id="{72C6408C-893E-825A-D61A-D4616C5DEABC}"/>
              </a:ext>
            </a:extLst>
          </p:cNvPr>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50179" name="Rectangle 3">
            <a:extLst>
              <a:ext uri="{FF2B5EF4-FFF2-40B4-BE49-F238E27FC236}">
                <a16:creationId xmlns:a16="http://schemas.microsoft.com/office/drawing/2014/main" id="{006D8319-C0CC-92A8-0526-04649617B667}"/>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fr-IE" altLang="fr-IE">
              <a:latin typeface="Arial" panose="020B0604020202020204" pitchFamily="34" charset="0"/>
              <a:ea typeface="ヒラギノ角ゴ Pro W3" panose="020B0300000000000000" pitchFamily="34"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7">
            <a:extLst>
              <a:ext uri="{FF2B5EF4-FFF2-40B4-BE49-F238E27FC236}">
                <a16:creationId xmlns:a16="http://schemas.microsoft.com/office/drawing/2014/main" id="{C5CF450D-4BA8-5009-1C2E-8B11BCC0227B}"/>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2400">
                <a:solidFill>
                  <a:schemeClr val="tx1"/>
                </a:solidFill>
                <a:latin typeface="Arial" panose="020B0604020202020204" pitchFamily="34" charset="0"/>
                <a:ea typeface="ヒラギノ角ゴ Pro W3" panose="020B0300000000000000" pitchFamily="34" charset="-128"/>
              </a:defRPr>
            </a:lvl1pPr>
            <a:lvl2pPr marL="742950" indent="-285750">
              <a:defRPr sz="2400">
                <a:solidFill>
                  <a:schemeClr val="tx1"/>
                </a:solidFill>
                <a:latin typeface="Arial" panose="020B0604020202020204" pitchFamily="34" charset="0"/>
                <a:ea typeface="ヒラギノ角ゴ Pro W3" panose="020B0300000000000000" pitchFamily="34" charset="-128"/>
              </a:defRPr>
            </a:lvl2pPr>
            <a:lvl3pPr marL="1143000" indent="-228600">
              <a:defRPr sz="2400">
                <a:solidFill>
                  <a:schemeClr val="tx1"/>
                </a:solidFill>
                <a:latin typeface="Arial" panose="020B0604020202020204" pitchFamily="34" charset="0"/>
                <a:ea typeface="ヒラギノ角ゴ Pro W3" panose="020B0300000000000000" pitchFamily="34" charset="-128"/>
              </a:defRPr>
            </a:lvl3pPr>
            <a:lvl4pPr marL="1600200" indent="-228600">
              <a:defRPr sz="2400">
                <a:solidFill>
                  <a:schemeClr val="tx1"/>
                </a:solidFill>
                <a:latin typeface="Arial" panose="020B0604020202020204" pitchFamily="34" charset="0"/>
                <a:ea typeface="ヒラギノ角ゴ Pro W3" panose="020B0300000000000000" pitchFamily="34" charset="-128"/>
              </a:defRPr>
            </a:lvl4pPr>
            <a:lvl5pPr marL="2057400" indent="-228600">
              <a:defRPr sz="2400">
                <a:solidFill>
                  <a:schemeClr val="tx1"/>
                </a:solidFill>
                <a:latin typeface="Arial" panose="020B0604020202020204" pitchFamily="34" charset="0"/>
                <a:ea typeface="ヒラギノ角ゴ Pro W3" panose="020B0300000000000000"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9pPr>
          </a:lstStyle>
          <a:p>
            <a:fld id="{AE456DCF-356C-D447-A3B9-133EDB76423D}" type="slidenum">
              <a:rPr lang="fr-FR" altLang="fr-IE" sz="1200"/>
              <a:pPr/>
              <a:t>16</a:t>
            </a:fld>
            <a:endParaRPr lang="fr-FR" altLang="fr-IE" sz="1200"/>
          </a:p>
        </p:txBody>
      </p:sp>
      <p:sp>
        <p:nvSpPr>
          <p:cNvPr id="45058" name="Rectangle 2">
            <a:extLst>
              <a:ext uri="{FF2B5EF4-FFF2-40B4-BE49-F238E27FC236}">
                <a16:creationId xmlns:a16="http://schemas.microsoft.com/office/drawing/2014/main" id="{54D20DBB-95AB-7E20-D323-D5912E67D4E8}"/>
              </a:ext>
            </a:extLst>
          </p:cNvPr>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52227" name="Rectangle 3">
            <a:extLst>
              <a:ext uri="{FF2B5EF4-FFF2-40B4-BE49-F238E27FC236}">
                <a16:creationId xmlns:a16="http://schemas.microsoft.com/office/drawing/2014/main" id="{4A29202C-116A-21A0-780E-6551B75277C0}"/>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fr-IE" altLang="fr-IE">
              <a:latin typeface="Arial" panose="020B0604020202020204" pitchFamily="34" charset="0"/>
              <a:ea typeface="ヒラギノ角ゴ Pro W3" panose="020B0300000000000000" pitchFamily="34"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7">
            <a:extLst>
              <a:ext uri="{FF2B5EF4-FFF2-40B4-BE49-F238E27FC236}">
                <a16:creationId xmlns:a16="http://schemas.microsoft.com/office/drawing/2014/main" id="{E68DD1F5-6598-29C0-BA62-26874A50A107}"/>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2400">
                <a:solidFill>
                  <a:schemeClr val="tx1"/>
                </a:solidFill>
                <a:latin typeface="Arial" panose="020B0604020202020204" pitchFamily="34" charset="0"/>
                <a:ea typeface="ヒラギノ角ゴ Pro W3" panose="020B0300000000000000" pitchFamily="34" charset="-128"/>
              </a:defRPr>
            </a:lvl1pPr>
            <a:lvl2pPr marL="742950" indent="-285750">
              <a:defRPr sz="2400">
                <a:solidFill>
                  <a:schemeClr val="tx1"/>
                </a:solidFill>
                <a:latin typeface="Arial" panose="020B0604020202020204" pitchFamily="34" charset="0"/>
                <a:ea typeface="ヒラギノ角ゴ Pro W3" panose="020B0300000000000000" pitchFamily="34" charset="-128"/>
              </a:defRPr>
            </a:lvl2pPr>
            <a:lvl3pPr marL="1143000" indent="-228600">
              <a:defRPr sz="2400">
                <a:solidFill>
                  <a:schemeClr val="tx1"/>
                </a:solidFill>
                <a:latin typeface="Arial" panose="020B0604020202020204" pitchFamily="34" charset="0"/>
                <a:ea typeface="ヒラギノ角ゴ Pro W3" panose="020B0300000000000000" pitchFamily="34" charset="-128"/>
              </a:defRPr>
            </a:lvl3pPr>
            <a:lvl4pPr marL="1600200" indent="-228600">
              <a:defRPr sz="2400">
                <a:solidFill>
                  <a:schemeClr val="tx1"/>
                </a:solidFill>
                <a:latin typeface="Arial" panose="020B0604020202020204" pitchFamily="34" charset="0"/>
                <a:ea typeface="ヒラギノ角ゴ Pro W3" panose="020B0300000000000000" pitchFamily="34" charset="-128"/>
              </a:defRPr>
            </a:lvl4pPr>
            <a:lvl5pPr marL="2057400" indent="-228600">
              <a:defRPr sz="2400">
                <a:solidFill>
                  <a:schemeClr val="tx1"/>
                </a:solidFill>
                <a:latin typeface="Arial" panose="020B0604020202020204" pitchFamily="34" charset="0"/>
                <a:ea typeface="ヒラギノ角ゴ Pro W3" panose="020B0300000000000000"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9pPr>
          </a:lstStyle>
          <a:p>
            <a:fld id="{C069DFB1-4536-C346-B826-991E26636BC3}" type="slidenum">
              <a:rPr lang="fr-FR" altLang="fr-IE" sz="1200"/>
              <a:pPr/>
              <a:t>17</a:t>
            </a:fld>
            <a:endParaRPr lang="fr-FR" altLang="fr-IE" sz="1200"/>
          </a:p>
        </p:txBody>
      </p:sp>
      <p:sp>
        <p:nvSpPr>
          <p:cNvPr id="46082" name="Rectangle 2">
            <a:extLst>
              <a:ext uri="{FF2B5EF4-FFF2-40B4-BE49-F238E27FC236}">
                <a16:creationId xmlns:a16="http://schemas.microsoft.com/office/drawing/2014/main" id="{C26F5D38-666E-AE4D-CF97-95CA82C5E466}"/>
              </a:ext>
            </a:extLst>
          </p:cNvPr>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54275" name="Rectangle 3">
            <a:extLst>
              <a:ext uri="{FF2B5EF4-FFF2-40B4-BE49-F238E27FC236}">
                <a16:creationId xmlns:a16="http://schemas.microsoft.com/office/drawing/2014/main" id="{3282343D-F4E7-2D52-42D6-5978F0FA7A3E}"/>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fr-IE" altLang="fr-IE">
              <a:latin typeface="Arial" panose="020B0604020202020204" pitchFamily="34" charset="0"/>
              <a:ea typeface="ヒラギノ角ゴ Pro W3" panose="020B0300000000000000"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a:extLst>
              <a:ext uri="{FF2B5EF4-FFF2-40B4-BE49-F238E27FC236}">
                <a16:creationId xmlns:a16="http://schemas.microsoft.com/office/drawing/2014/main" id="{7591BE90-99F6-FC9F-7B37-4F3806789BC3}"/>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2400">
                <a:solidFill>
                  <a:schemeClr val="tx1"/>
                </a:solidFill>
                <a:latin typeface="Arial" panose="020B0604020202020204" pitchFamily="34" charset="0"/>
                <a:ea typeface="ヒラギノ角ゴ Pro W3" panose="020B0300000000000000" pitchFamily="34" charset="-128"/>
              </a:defRPr>
            </a:lvl1pPr>
            <a:lvl2pPr marL="742950" indent="-285750">
              <a:defRPr sz="2400">
                <a:solidFill>
                  <a:schemeClr val="tx1"/>
                </a:solidFill>
                <a:latin typeface="Arial" panose="020B0604020202020204" pitchFamily="34" charset="0"/>
                <a:ea typeface="ヒラギノ角ゴ Pro W3" panose="020B0300000000000000" pitchFamily="34" charset="-128"/>
              </a:defRPr>
            </a:lvl2pPr>
            <a:lvl3pPr marL="1143000" indent="-228600">
              <a:defRPr sz="2400">
                <a:solidFill>
                  <a:schemeClr val="tx1"/>
                </a:solidFill>
                <a:latin typeface="Arial" panose="020B0604020202020204" pitchFamily="34" charset="0"/>
                <a:ea typeface="ヒラギノ角ゴ Pro W3" panose="020B0300000000000000" pitchFamily="34" charset="-128"/>
              </a:defRPr>
            </a:lvl3pPr>
            <a:lvl4pPr marL="1600200" indent="-228600">
              <a:defRPr sz="2400">
                <a:solidFill>
                  <a:schemeClr val="tx1"/>
                </a:solidFill>
                <a:latin typeface="Arial" panose="020B0604020202020204" pitchFamily="34" charset="0"/>
                <a:ea typeface="ヒラギノ角ゴ Pro W3" panose="020B0300000000000000" pitchFamily="34" charset="-128"/>
              </a:defRPr>
            </a:lvl4pPr>
            <a:lvl5pPr marL="2057400" indent="-228600">
              <a:defRPr sz="2400">
                <a:solidFill>
                  <a:schemeClr val="tx1"/>
                </a:solidFill>
                <a:latin typeface="Arial" panose="020B0604020202020204" pitchFamily="34" charset="0"/>
                <a:ea typeface="ヒラギノ角ゴ Pro W3" panose="020B0300000000000000"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9pPr>
          </a:lstStyle>
          <a:p>
            <a:fld id="{EB9CA2EE-3AF1-5247-BEC2-C3F7DC89758B}" type="slidenum">
              <a:rPr lang="fr-FR" altLang="fr-IE" sz="1200"/>
              <a:pPr/>
              <a:t>2</a:t>
            </a:fld>
            <a:endParaRPr lang="fr-FR" altLang="fr-IE" sz="1200"/>
          </a:p>
        </p:txBody>
      </p:sp>
      <p:sp>
        <p:nvSpPr>
          <p:cNvPr id="26626" name="Rectangle 2">
            <a:extLst>
              <a:ext uri="{FF2B5EF4-FFF2-40B4-BE49-F238E27FC236}">
                <a16:creationId xmlns:a16="http://schemas.microsoft.com/office/drawing/2014/main" id="{F0B30087-1CD9-886E-DC0E-DB185A512546}"/>
              </a:ext>
            </a:extLst>
          </p:cNvPr>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17411" name="Rectangle 3">
            <a:extLst>
              <a:ext uri="{FF2B5EF4-FFF2-40B4-BE49-F238E27FC236}">
                <a16:creationId xmlns:a16="http://schemas.microsoft.com/office/drawing/2014/main" id="{8D8CD95E-40FF-57ED-00C7-AD60702AEDAE}"/>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fr-IE" altLang="fr-IE">
              <a:latin typeface="Arial" panose="020B0604020202020204" pitchFamily="34" charset="0"/>
              <a:ea typeface="ヒラギノ角ゴ Pro W3" panose="020B0300000000000000" pitchFamily="3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7">
            <a:extLst>
              <a:ext uri="{FF2B5EF4-FFF2-40B4-BE49-F238E27FC236}">
                <a16:creationId xmlns:a16="http://schemas.microsoft.com/office/drawing/2014/main" id="{EB04AC0A-49E9-D857-9ED8-FAA56CC415C1}"/>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2400">
                <a:solidFill>
                  <a:schemeClr val="tx1"/>
                </a:solidFill>
                <a:latin typeface="Arial" panose="020B0604020202020204" pitchFamily="34" charset="0"/>
                <a:ea typeface="ヒラギノ角ゴ Pro W3" panose="020B0300000000000000" pitchFamily="34" charset="-128"/>
              </a:defRPr>
            </a:lvl1pPr>
            <a:lvl2pPr marL="742950" indent="-285750">
              <a:defRPr sz="2400">
                <a:solidFill>
                  <a:schemeClr val="tx1"/>
                </a:solidFill>
                <a:latin typeface="Arial" panose="020B0604020202020204" pitchFamily="34" charset="0"/>
                <a:ea typeface="ヒラギノ角ゴ Pro W3" panose="020B0300000000000000" pitchFamily="34" charset="-128"/>
              </a:defRPr>
            </a:lvl2pPr>
            <a:lvl3pPr marL="1143000" indent="-228600">
              <a:defRPr sz="2400">
                <a:solidFill>
                  <a:schemeClr val="tx1"/>
                </a:solidFill>
                <a:latin typeface="Arial" panose="020B0604020202020204" pitchFamily="34" charset="0"/>
                <a:ea typeface="ヒラギノ角ゴ Pro W3" panose="020B0300000000000000" pitchFamily="34" charset="-128"/>
              </a:defRPr>
            </a:lvl3pPr>
            <a:lvl4pPr marL="1600200" indent="-228600">
              <a:defRPr sz="2400">
                <a:solidFill>
                  <a:schemeClr val="tx1"/>
                </a:solidFill>
                <a:latin typeface="Arial" panose="020B0604020202020204" pitchFamily="34" charset="0"/>
                <a:ea typeface="ヒラギノ角ゴ Pro W3" panose="020B0300000000000000" pitchFamily="34" charset="-128"/>
              </a:defRPr>
            </a:lvl4pPr>
            <a:lvl5pPr marL="2057400" indent="-228600">
              <a:defRPr sz="2400">
                <a:solidFill>
                  <a:schemeClr val="tx1"/>
                </a:solidFill>
                <a:latin typeface="Arial" panose="020B0604020202020204" pitchFamily="34" charset="0"/>
                <a:ea typeface="ヒラギノ角ゴ Pro W3" panose="020B0300000000000000"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9pPr>
          </a:lstStyle>
          <a:p>
            <a:fld id="{E7B41628-113F-5247-B5F4-2D4A6760709E}" type="slidenum">
              <a:rPr lang="fr-FR" altLang="fr-IE" sz="1200"/>
              <a:pPr/>
              <a:t>3</a:t>
            </a:fld>
            <a:endParaRPr lang="fr-FR" altLang="fr-IE" sz="1200"/>
          </a:p>
        </p:txBody>
      </p:sp>
      <p:sp>
        <p:nvSpPr>
          <p:cNvPr id="27650" name="Rectangle 2">
            <a:extLst>
              <a:ext uri="{FF2B5EF4-FFF2-40B4-BE49-F238E27FC236}">
                <a16:creationId xmlns:a16="http://schemas.microsoft.com/office/drawing/2014/main" id="{83E3C636-1153-B61D-84FE-717D80437684}"/>
              </a:ext>
            </a:extLst>
          </p:cNvPr>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20483" name="Rectangle 3">
            <a:extLst>
              <a:ext uri="{FF2B5EF4-FFF2-40B4-BE49-F238E27FC236}">
                <a16:creationId xmlns:a16="http://schemas.microsoft.com/office/drawing/2014/main" id="{C41A909A-FD47-F2A8-E345-DF14FB522B2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fr-IE" altLang="fr-IE">
              <a:latin typeface="Arial" panose="020B0604020202020204" pitchFamily="34" charset="0"/>
              <a:ea typeface="ヒラギノ角ゴ Pro W3" panose="020B0300000000000000" pitchFamily="3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7">
            <a:extLst>
              <a:ext uri="{FF2B5EF4-FFF2-40B4-BE49-F238E27FC236}">
                <a16:creationId xmlns:a16="http://schemas.microsoft.com/office/drawing/2014/main" id="{10A28181-04F0-DEDB-394A-BC4DCF153B73}"/>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2400">
                <a:solidFill>
                  <a:schemeClr val="tx1"/>
                </a:solidFill>
                <a:latin typeface="Arial" panose="020B0604020202020204" pitchFamily="34" charset="0"/>
                <a:ea typeface="ヒラギノ角ゴ Pro W3" panose="020B0300000000000000" pitchFamily="34" charset="-128"/>
              </a:defRPr>
            </a:lvl1pPr>
            <a:lvl2pPr marL="742950" indent="-285750">
              <a:defRPr sz="2400">
                <a:solidFill>
                  <a:schemeClr val="tx1"/>
                </a:solidFill>
                <a:latin typeface="Arial" panose="020B0604020202020204" pitchFamily="34" charset="0"/>
                <a:ea typeface="ヒラギノ角ゴ Pro W3" panose="020B0300000000000000" pitchFamily="34" charset="-128"/>
              </a:defRPr>
            </a:lvl2pPr>
            <a:lvl3pPr marL="1143000" indent="-228600">
              <a:defRPr sz="2400">
                <a:solidFill>
                  <a:schemeClr val="tx1"/>
                </a:solidFill>
                <a:latin typeface="Arial" panose="020B0604020202020204" pitchFamily="34" charset="0"/>
                <a:ea typeface="ヒラギノ角ゴ Pro W3" panose="020B0300000000000000" pitchFamily="34" charset="-128"/>
              </a:defRPr>
            </a:lvl3pPr>
            <a:lvl4pPr marL="1600200" indent="-228600">
              <a:defRPr sz="2400">
                <a:solidFill>
                  <a:schemeClr val="tx1"/>
                </a:solidFill>
                <a:latin typeface="Arial" panose="020B0604020202020204" pitchFamily="34" charset="0"/>
                <a:ea typeface="ヒラギノ角ゴ Pro W3" panose="020B0300000000000000" pitchFamily="34" charset="-128"/>
              </a:defRPr>
            </a:lvl4pPr>
            <a:lvl5pPr marL="2057400" indent="-228600">
              <a:defRPr sz="2400">
                <a:solidFill>
                  <a:schemeClr val="tx1"/>
                </a:solidFill>
                <a:latin typeface="Arial" panose="020B0604020202020204" pitchFamily="34" charset="0"/>
                <a:ea typeface="ヒラギノ角ゴ Pro W3" panose="020B0300000000000000"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9pPr>
          </a:lstStyle>
          <a:p>
            <a:fld id="{D996DC5B-3347-FA4A-A438-6FB60082CBF5}" type="slidenum">
              <a:rPr lang="fr-FR" altLang="fr-IE" sz="1200"/>
              <a:pPr/>
              <a:t>4</a:t>
            </a:fld>
            <a:endParaRPr lang="fr-FR" altLang="fr-IE" sz="1200"/>
          </a:p>
        </p:txBody>
      </p:sp>
      <p:sp>
        <p:nvSpPr>
          <p:cNvPr id="28674" name="Rectangle 2">
            <a:extLst>
              <a:ext uri="{FF2B5EF4-FFF2-40B4-BE49-F238E27FC236}">
                <a16:creationId xmlns:a16="http://schemas.microsoft.com/office/drawing/2014/main" id="{86C6E073-5F33-5E8E-DD1B-755FD617C04F}"/>
              </a:ext>
            </a:extLst>
          </p:cNvPr>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22531" name="Rectangle 3">
            <a:extLst>
              <a:ext uri="{FF2B5EF4-FFF2-40B4-BE49-F238E27FC236}">
                <a16:creationId xmlns:a16="http://schemas.microsoft.com/office/drawing/2014/main" id="{252AA9F3-2325-25CF-6FC4-6F8BA7BED3BE}"/>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fr-IE" altLang="fr-IE">
              <a:latin typeface="Arial" panose="020B0604020202020204" pitchFamily="34" charset="0"/>
              <a:ea typeface="ヒラギノ角ゴ Pro W3" panose="020B0300000000000000" pitchFamily="3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7">
            <a:extLst>
              <a:ext uri="{FF2B5EF4-FFF2-40B4-BE49-F238E27FC236}">
                <a16:creationId xmlns:a16="http://schemas.microsoft.com/office/drawing/2014/main" id="{E897662A-BC19-E124-6EFE-152999E97BFD}"/>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2400">
                <a:solidFill>
                  <a:schemeClr val="tx1"/>
                </a:solidFill>
                <a:latin typeface="Arial" panose="020B0604020202020204" pitchFamily="34" charset="0"/>
                <a:ea typeface="ヒラギノ角ゴ Pro W3" panose="020B0300000000000000" pitchFamily="34" charset="-128"/>
              </a:defRPr>
            </a:lvl1pPr>
            <a:lvl2pPr marL="742950" indent="-285750">
              <a:defRPr sz="2400">
                <a:solidFill>
                  <a:schemeClr val="tx1"/>
                </a:solidFill>
                <a:latin typeface="Arial" panose="020B0604020202020204" pitchFamily="34" charset="0"/>
                <a:ea typeface="ヒラギノ角ゴ Pro W3" panose="020B0300000000000000" pitchFamily="34" charset="-128"/>
              </a:defRPr>
            </a:lvl2pPr>
            <a:lvl3pPr marL="1143000" indent="-228600">
              <a:defRPr sz="2400">
                <a:solidFill>
                  <a:schemeClr val="tx1"/>
                </a:solidFill>
                <a:latin typeface="Arial" panose="020B0604020202020204" pitchFamily="34" charset="0"/>
                <a:ea typeface="ヒラギノ角ゴ Pro W3" panose="020B0300000000000000" pitchFamily="34" charset="-128"/>
              </a:defRPr>
            </a:lvl3pPr>
            <a:lvl4pPr marL="1600200" indent="-228600">
              <a:defRPr sz="2400">
                <a:solidFill>
                  <a:schemeClr val="tx1"/>
                </a:solidFill>
                <a:latin typeface="Arial" panose="020B0604020202020204" pitchFamily="34" charset="0"/>
                <a:ea typeface="ヒラギノ角ゴ Pro W3" panose="020B0300000000000000" pitchFamily="34" charset="-128"/>
              </a:defRPr>
            </a:lvl4pPr>
            <a:lvl5pPr marL="2057400" indent="-228600">
              <a:defRPr sz="2400">
                <a:solidFill>
                  <a:schemeClr val="tx1"/>
                </a:solidFill>
                <a:latin typeface="Arial" panose="020B0604020202020204" pitchFamily="34" charset="0"/>
                <a:ea typeface="ヒラギノ角ゴ Pro W3" panose="020B0300000000000000"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9pPr>
          </a:lstStyle>
          <a:p>
            <a:fld id="{45D2CAE1-3673-E948-91D2-3AD5C34B66D5}" type="slidenum">
              <a:rPr lang="fr-FR" altLang="fr-IE" sz="1200"/>
              <a:pPr/>
              <a:t>5</a:t>
            </a:fld>
            <a:endParaRPr lang="fr-FR" altLang="fr-IE" sz="1200"/>
          </a:p>
        </p:txBody>
      </p:sp>
      <p:sp>
        <p:nvSpPr>
          <p:cNvPr id="29698" name="Rectangle 2">
            <a:extLst>
              <a:ext uri="{FF2B5EF4-FFF2-40B4-BE49-F238E27FC236}">
                <a16:creationId xmlns:a16="http://schemas.microsoft.com/office/drawing/2014/main" id="{8D02FC83-7E5D-37A2-D31A-3AF6707A0685}"/>
              </a:ext>
            </a:extLst>
          </p:cNvPr>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24579" name="Rectangle 3">
            <a:extLst>
              <a:ext uri="{FF2B5EF4-FFF2-40B4-BE49-F238E27FC236}">
                <a16:creationId xmlns:a16="http://schemas.microsoft.com/office/drawing/2014/main" id="{C8C51EDD-B89A-747B-34E5-84628DFDB6D9}"/>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fr-IE" altLang="fr-IE">
              <a:latin typeface="Arial" panose="020B0604020202020204" pitchFamily="34" charset="0"/>
              <a:ea typeface="ヒラギノ角ゴ Pro W3" panose="020B0300000000000000" pitchFamily="3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7">
            <a:extLst>
              <a:ext uri="{FF2B5EF4-FFF2-40B4-BE49-F238E27FC236}">
                <a16:creationId xmlns:a16="http://schemas.microsoft.com/office/drawing/2014/main" id="{5ED10EE9-4227-62BF-FD8E-5E8D00D0C0B3}"/>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2400">
                <a:solidFill>
                  <a:schemeClr val="tx1"/>
                </a:solidFill>
                <a:latin typeface="Arial" panose="020B0604020202020204" pitchFamily="34" charset="0"/>
                <a:ea typeface="ヒラギノ角ゴ Pro W3" panose="020B0300000000000000" pitchFamily="34" charset="-128"/>
              </a:defRPr>
            </a:lvl1pPr>
            <a:lvl2pPr marL="742950" indent="-285750">
              <a:defRPr sz="2400">
                <a:solidFill>
                  <a:schemeClr val="tx1"/>
                </a:solidFill>
                <a:latin typeface="Arial" panose="020B0604020202020204" pitchFamily="34" charset="0"/>
                <a:ea typeface="ヒラギノ角ゴ Pro W3" panose="020B0300000000000000" pitchFamily="34" charset="-128"/>
              </a:defRPr>
            </a:lvl2pPr>
            <a:lvl3pPr marL="1143000" indent="-228600">
              <a:defRPr sz="2400">
                <a:solidFill>
                  <a:schemeClr val="tx1"/>
                </a:solidFill>
                <a:latin typeface="Arial" panose="020B0604020202020204" pitchFamily="34" charset="0"/>
                <a:ea typeface="ヒラギノ角ゴ Pro W3" panose="020B0300000000000000" pitchFamily="34" charset="-128"/>
              </a:defRPr>
            </a:lvl3pPr>
            <a:lvl4pPr marL="1600200" indent="-228600">
              <a:defRPr sz="2400">
                <a:solidFill>
                  <a:schemeClr val="tx1"/>
                </a:solidFill>
                <a:latin typeface="Arial" panose="020B0604020202020204" pitchFamily="34" charset="0"/>
                <a:ea typeface="ヒラギノ角ゴ Pro W3" panose="020B0300000000000000" pitchFamily="34" charset="-128"/>
              </a:defRPr>
            </a:lvl4pPr>
            <a:lvl5pPr marL="2057400" indent="-228600">
              <a:defRPr sz="2400">
                <a:solidFill>
                  <a:schemeClr val="tx1"/>
                </a:solidFill>
                <a:latin typeface="Arial" panose="020B0604020202020204" pitchFamily="34" charset="0"/>
                <a:ea typeface="ヒラギノ角ゴ Pro W3" panose="020B0300000000000000"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9pPr>
          </a:lstStyle>
          <a:p>
            <a:fld id="{8B3C7C49-FD5F-DA45-B120-B5809F2EF4B0}" type="slidenum">
              <a:rPr lang="fr-FR" altLang="fr-IE" sz="1200"/>
              <a:pPr/>
              <a:t>6</a:t>
            </a:fld>
            <a:endParaRPr lang="fr-FR" altLang="fr-IE" sz="1200"/>
          </a:p>
        </p:txBody>
      </p:sp>
      <p:sp>
        <p:nvSpPr>
          <p:cNvPr id="30722" name="Rectangle 2">
            <a:extLst>
              <a:ext uri="{FF2B5EF4-FFF2-40B4-BE49-F238E27FC236}">
                <a16:creationId xmlns:a16="http://schemas.microsoft.com/office/drawing/2014/main" id="{AD0B1100-2A9E-A82E-9E7B-ED57F07C45DD}"/>
              </a:ext>
            </a:extLst>
          </p:cNvPr>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26627" name="Rectangle 3">
            <a:extLst>
              <a:ext uri="{FF2B5EF4-FFF2-40B4-BE49-F238E27FC236}">
                <a16:creationId xmlns:a16="http://schemas.microsoft.com/office/drawing/2014/main" id="{D95B3E23-9D05-EE04-7BEA-2BFCE9C3C339}"/>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fr-IE" altLang="fr-IE">
              <a:latin typeface="Arial" panose="020B0604020202020204" pitchFamily="34" charset="0"/>
              <a:ea typeface="ヒラギノ角ゴ Pro W3" panose="020B0300000000000000" pitchFamily="3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7">
            <a:extLst>
              <a:ext uri="{FF2B5EF4-FFF2-40B4-BE49-F238E27FC236}">
                <a16:creationId xmlns:a16="http://schemas.microsoft.com/office/drawing/2014/main" id="{FF14E207-0EC0-D796-20E4-5CB6393DE909}"/>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2400">
                <a:solidFill>
                  <a:schemeClr val="tx1"/>
                </a:solidFill>
                <a:latin typeface="Arial" panose="020B0604020202020204" pitchFamily="34" charset="0"/>
                <a:ea typeface="ヒラギノ角ゴ Pro W3" panose="020B0300000000000000" pitchFamily="34" charset="-128"/>
              </a:defRPr>
            </a:lvl1pPr>
            <a:lvl2pPr marL="742950" indent="-285750">
              <a:defRPr sz="2400">
                <a:solidFill>
                  <a:schemeClr val="tx1"/>
                </a:solidFill>
                <a:latin typeface="Arial" panose="020B0604020202020204" pitchFamily="34" charset="0"/>
                <a:ea typeface="ヒラギノ角ゴ Pro W3" panose="020B0300000000000000" pitchFamily="34" charset="-128"/>
              </a:defRPr>
            </a:lvl2pPr>
            <a:lvl3pPr marL="1143000" indent="-228600">
              <a:defRPr sz="2400">
                <a:solidFill>
                  <a:schemeClr val="tx1"/>
                </a:solidFill>
                <a:latin typeface="Arial" panose="020B0604020202020204" pitchFamily="34" charset="0"/>
                <a:ea typeface="ヒラギノ角ゴ Pro W3" panose="020B0300000000000000" pitchFamily="34" charset="-128"/>
              </a:defRPr>
            </a:lvl3pPr>
            <a:lvl4pPr marL="1600200" indent="-228600">
              <a:defRPr sz="2400">
                <a:solidFill>
                  <a:schemeClr val="tx1"/>
                </a:solidFill>
                <a:latin typeface="Arial" panose="020B0604020202020204" pitchFamily="34" charset="0"/>
                <a:ea typeface="ヒラギノ角ゴ Pro W3" panose="020B0300000000000000" pitchFamily="34" charset="-128"/>
              </a:defRPr>
            </a:lvl4pPr>
            <a:lvl5pPr marL="2057400" indent="-228600">
              <a:defRPr sz="2400">
                <a:solidFill>
                  <a:schemeClr val="tx1"/>
                </a:solidFill>
                <a:latin typeface="Arial" panose="020B0604020202020204" pitchFamily="34" charset="0"/>
                <a:ea typeface="ヒラギノ角ゴ Pro W3" panose="020B0300000000000000"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9pPr>
          </a:lstStyle>
          <a:p>
            <a:fld id="{501D4A1D-3AF0-6B4F-96C4-E3BA469137EC}" type="slidenum">
              <a:rPr lang="fr-FR" altLang="fr-IE" sz="1200"/>
              <a:pPr/>
              <a:t>7</a:t>
            </a:fld>
            <a:endParaRPr lang="fr-FR" altLang="fr-IE" sz="1200"/>
          </a:p>
        </p:txBody>
      </p:sp>
      <p:sp>
        <p:nvSpPr>
          <p:cNvPr id="32770" name="Rectangle 2">
            <a:extLst>
              <a:ext uri="{FF2B5EF4-FFF2-40B4-BE49-F238E27FC236}">
                <a16:creationId xmlns:a16="http://schemas.microsoft.com/office/drawing/2014/main" id="{070D7B27-2509-BC95-53D3-2228769C9FFF}"/>
              </a:ext>
            </a:extLst>
          </p:cNvPr>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29699" name="Rectangle 3">
            <a:extLst>
              <a:ext uri="{FF2B5EF4-FFF2-40B4-BE49-F238E27FC236}">
                <a16:creationId xmlns:a16="http://schemas.microsoft.com/office/drawing/2014/main" id="{481542A3-3FB0-3871-F3FF-3706D2DB4493}"/>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fr-IE" altLang="fr-IE">
              <a:latin typeface="Arial" panose="020B0604020202020204" pitchFamily="34" charset="0"/>
              <a:ea typeface="ヒラギノ角ゴ Pro W3" panose="020B0300000000000000" pitchFamily="3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7">
            <a:extLst>
              <a:ext uri="{FF2B5EF4-FFF2-40B4-BE49-F238E27FC236}">
                <a16:creationId xmlns:a16="http://schemas.microsoft.com/office/drawing/2014/main" id="{08F8D4EB-84B4-5688-CDA8-3B082F1AC0BD}"/>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2400">
                <a:solidFill>
                  <a:schemeClr val="tx1"/>
                </a:solidFill>
                <a:latin typeface="Arial" panose="020B0604020202020204" pitchFamily="34" charset="0"/>
                <a:ea typeface="ヒラギノ角ゴ Pro W3" panose="020B0300000000000000" pitchFamily="34" charset="-128"/>
              </a:defRPr>
            </a:lvl1pPr>
            <a:lvl2pPr marL="742950" indent="-285750">
              <a:defRPr sz="2400">
                <a:solidFill>
                  <a:schemeClr val="tx1"/>
                </a:solidFill>
                <a:latin typeface="Arial" panose="020B0604020202020204" pitchFamily="34" charset="0"/>
                <a:ea typeface="ヒラギノ角ゴ Pro W3" panose="020B0300000000000000" pitchFamily="34" charset="-128"/>
              </a:defRPr>
            </a:lvl2pPr>
            <a:lvl3pPr marL="1143000" indent="-228600">
              <a:defRPr sz="2400">
                <a:solidFill>
                  <a:schemeClr val="tx1"/>
                </a:solidFill>
                <a:latin typeface="Arial" panose="020B0604020202020204" pitchFamily="34" charset="0"/>
                <a:ea typeface="ヒラギノ角ゴ Pro W3" panose="020B0300000000000000" pitchFamily="34" charset="-128"/>
              </a:defRPr>
            </a:lvl3pPr>
            <a:lvl4pPr marL="1600200" indent="-228600">
              <a:defRPr sz="2400">
                <a:solidFill>
                  <a:schemeClr val="tx1"/>
                </a:solidFill>
                <a:latin typeface="Arial" panose="020B0604020202020204" pitchFamily="34" charset="0"/>
                <a:ea typeface="ヒラギノ角ゴ Pro W3" panose="020B0300000000000000" pitchFamily="34" charset="-128"/>
              </a:defRPr>
            </a:lvl4pPr>
            <a:lvl5pPr marL="2057400" indent="-228600">
              <a:defRPr sz="2400">
                <a:solidFill>
                  <a:schemeClr val="tx1"/>
                </a:solidFill>
                <a:latin typeface="Arial" panose="020B0604020202020204" pitchFamily="34" charset="0"/>
                <a:ea typeface="ヒラギノ角ゴ Pro W3" panose="020B0300000000000000"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9pPr>
          </a:lstStyle>
          <a:p>
            <a:fld id="{33FEAF22-2099-774B-A6B2-0D33B7F92C43}" type="slidenum">
              <a:rPr lang="fr-FR" altLang="fr-IE" sz="1200"/>
              <a:pPr/>
              <a:t>8</a:t>
            </a:fld>
            <a:endParaRPr lang="fr-FR" altLang="fr-IE" sz="1200"/>
          </a:p>
        </p:txBody>
      </p:sp>
      <p:sp>
        <p:nvSpPr>
          <p:cNvPr id="33794" name="Rectangle 2">
            <a:extLst>
              <a:ext uri="{FF2B5EF4-FFF2-40B4-BE49-F238E27FC236}">
                <a16:creationId xmlns:a16="http://schemas.microsoft.com/office/drawing/2014/main" id="{F404ABC3-4F65-A69F-E0FD-773492F25BB4}"/>
              </a:ext>
            </a:extLst>
          </p:cNvPr>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31747" name="Rectangle 3">
            <a:extLst>
              <a:ext uri="{FF2B5EF4-FFF2-40B4-BE49-F238E27FC236}">
                <a16:creationId xmlns:a16="http://schemas.microsoft.com/office/drawing/2014/main" id="{7D9FEDBA-31B1-79A8-147F-409C37B03024}"/>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fr-IE" altLang="fr-IE">
              <a:latin typeface="Arial" panose="020B0604020202020204" pitchFamily="34" charset="0"/>
              <a:ea typeface="ヒラギノ角ゴ Pro W3" panose="020B0300000000000000" pitchFamily="3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7">
            <a:extLst>
              <a:ext uri="{FF2B5EF4-FFF2-40B4-BE49-F238E27FC236}">
                <a16:creationId xmlns:a16="http://schemas.microsoft.com/office/drawing/2014/main" id="{01703538-4D5E-2C58-EE21-EEB6BBB59EAC}"/>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2400">
                <a:solidFill>
                  <a:schemeClr val="tx1"/>
                </a:solidFill>
                <a:latin typeface="Arial" panose="020B0604020202020204" pitchFamily="34" charset="0"/>
                <a:ea typeface="ヒラギノ角ゴ Pro W3" panose="020B0300000000000000" pitchFamily="34" charset="-128"/>
              </a:defRPr>
            </a:lvl1pPr>
            <a:lvl2pPr marL="742950" indent="-285750">
              <a:defRPr sz="2400">
                <a:solidFill>
                  <a:schemeClr val="tx1"/>
                </a:solidFill>
                <a:latin typeface="Arial" panose="020B0604020202020204" pitchFamily="34" charset="0"/>
                <a:ea typeface="ヒラギノ角ゴ Pro W3" panose="020B0300000000000000" pitchFamily="34" charset="-128"/>
              </a:defRPr>
            </a:lvl2pPr>
            <a:lvl3pPr marL="1143000" indent="-228600">
              <a:defRPr sz="2400">
                <a:solidFill>
                  <a:schemeClr val="tx1"/>
                </a:solidFill>
                <a:latin typeface="Arial" panose="020B0604020202020204" pitchFamily="34" charset="0"/>
                <a:ea typeface="ヒラギノ角ゴ Pro W3" panose="020B0300000000000000" pitchFamily="34" charset="-128"/>
              </a:defRPr>
            </a:lvl3pPr>
            <a:lvl4pPr marL="1600200" indent="-228600">
              <a:defRPr sz="2400">
                <a:solidFill>
                  <a:schemeClr val="tx1"/>
                </a:solidFill>
                <a:latin typeface="Arial" panose="020B0604020202020204" pitchFamily="34" charset="0"/>
                <a:ea typeface="ヒラギノ角ゴ Pro W3" panose="020B0300000000000000" pitchFamily="34" charset="-128"/>
              </a:defRPr>
            </a:lvl4pPr>
            <a:lvl5pPr marL="2057400" indent="-228600">
              <a:defRPr sz="2400">
                <a:solidFill>
                  <a:schemeClr val="tx1"/>
                </a:solidFill>
                <a:latin typeface="Arial" panose="020B0604020202020204" pitchFamily="34" charset="0"/>
                <a:ea typeface="ヒラギノ角ゴ Pro W3" panose="020B0300000000000000"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9pPr>
          </a:lstStyle>
          <a:p>
            <a:fld id="{ABE2D654-75C2-244F-8C38-302DEEA4187E}" type="slidenum">
              <a:rPr lang="fr-FR" altLang="fr-IE" sz="1200"/>
              <a:pPr/>
              <a:t>9</a:t>
            </a:fld>
            <a:endParaRPr lang="fr-FR" altLang="fr-IE" sz="1200"/>
          </a:p>
        </p:txBody>
      </p:sp>
      <p:sp>
        <p:nvSpPr>
          <p:cNvPr id="37890" name="Rectangle 2">
            <a:extLst>
              <a:ext uri="{FF2B5EF4-FFF2-40B4-BE49-F238E27FC236}">
                <a16:creationId xmlns:a16="http://schemas.microsoft.com/office/drawing/2014/main" id="{BCC72AEE-7BD8-72C3-C85E-B651F3887157}"/>
              </a:ext>
            </a:extLst>
          </p:cNvPr>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35843" name="Rectangle 3">
            <a:extLst>
              <a:ext uri="{FF2B5EF4-FFF2-40B4-BE49-F238E27FC236}">
                <a16:creationId xmlns:a16="http://schemas.microsoft.com/office/drawing/2014/main" id="{055259BC-D000-9BD1-749B-CDDFAE2060E5}"/>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fr-IE" altLang="fr-IE">
              <a:latin typeface="Arial" panose="020B0604020202020204" pitchFamily="34" charset="0"/>
              <a:ea typeface="ヒラギノ角ゴ Pro W3" panose="020B0300000000000000"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et modifiez le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a:t>Cliquez pour modifier le style des sous-titres du masque</a:t>
            </a:r>
          </a:p>
        </p:txBody>
      </p:sp>
      <p:sp>
        <p:nvSpPr>
          <p:cNvPr id="4" name="Rectangle 4">
            <a:extLst>
              <a:ext uri="{FF2B5EF4-FFF2-40B4-BE49-F238E27FC236}">
                <a16:creationId xmlns:a16="http://schemas.microsoft.com/office/drawing/2014/main" id="{220EC523-ED7E-4188-3A6C-368790541C6E}"/>
              </a:ext>
            </a:extLst>
          </p:cNvPr>
          <p:cNvSpPr>
            <a:spLocks noGrp="1" noChangeArrowheads="1"/>
          </p:cNvSpPr>
          <p:nvPr>
            <p:ph type="dt" sz="half" idx="10"/>
          </p:nvPr>
        </p:nvSpPr>
        <p:spPr>
          <a:ln/>
        </p:spPr>
        <p:txBody>
          <a:bodyPr/>
          <a:lstStyle>
            <a:lvl1pPr>
              <a:defRPr/>
            </a:lvl1pPr>
          </a:lstStyle>
          <a:p>
            <a:pPr>
              <a:defRPr/>
            </a:pPr>
            <a:endParaRPr lang="fr-FR"/>
          </a:p>
        </p:txBody>
      </p:sp>
      <p:sp>
        <p:nvSpPr>
          <p:cNvPr id="5" name="Rectangle 5">
            <a:extLst>
              <a:ext uri="{FF2B5EF4-FFF2-40B4-BE49-F238E27FC236}">
                <a16:creationId xmlns:a16="http://schemas.microsoft.com/office/drawing/2014/main" id="{2AA9DD99-0644-39EA-3009-98A679E51735}"/>
              </a:ext>
            </a:extLst>
          </p:cNvPr>
          <p:cNvSpPr>
            <a:spLocks noGrp="1" noChangeArrowheads="1"/>
          </p:cNvSpPr>
          <p:nvPr>
            <p:ph type="ftr" sz="quarter" idx="11"/>
          </p:nvPr>
        </p:nvSpPr>
        <p:spPr>
          <a:ln/>
        </p:spPr>
        <p:txBody>
          <a:bodyPr/>
          <a:lstStyle>
            <a:lvl1pPr>
              <a:defRPr/>
            </a:lvl1pPr>
          </a:lstStyle>
          <a:p>
            <a:pPr>
              <a:defRPr/>
            </a:pPr>
            <a:endParaRPr lang="fr-FR"/>
          </a:p>
        </p:txBody>
      </p:sp>
      <p:sp>
        <p:nvSpPr>
          <p:cNvPr id="6" name="Rectangle 6">
            <a:extLst>
              <a:ext uri="{FF2B5EF4-FFF2-40B4-BE49-F238E27FC236}">
                <a16:creationId xmlns:a16="http://schemas.microsoft.com/office/drawing/2014/main" id="{5D03FA42-E419-DDDA-8F0C-72DA84A5C23C}"/>
              </a:ext>
            </a:extLst>
          </p:cNvPr>
          <p:cNvSpPr>
            <a:spLocks noGrp="1" noChangeArrowheads="1"/>
          </p:cNvSpPr>
          <p:nvPr>
            <p:ph type="sldNum" sz="quarter" idx="12"/>
          </p:nvPr>
        </p:nvSpPr>
        <p:spPr>
          <a:ln/>
        </p:spPr>
        <p:txBody>
          <a:bodyPr/>
          <a:lstStyle>
            <a:lvl1pPr>
              <a:defRPr/>
            </a:lvl1pPr>
          </a:lstStyle>
          <a:p>
            <a:fld id="{86FF5D13-D1E0-DA4D-8C98-2E0830E5FFF6}" type="slidenum">
              <a:rPr lang="fr-FR" altLang="fr-IE"/>
              <a:pPr/>
              <a:t>‹N°›</a:t>
            </a:fld>
            <a:endParaRPr lang="fr-FR" altLang="fr-IE"/>
          </a:p>
        </p:txBody>
      </p:sp>
    </p:spTree>
    <p:extLst>
      <p:ext uri="{BB962C8B-B14F-4D97-AF65-F5344CB8AC3E}">
        <p14:creationId xmlns:p14="http://schemas.microsoft.com/office/powerpoint/2010/main" val="37257443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4">
            <a:extLst>
              <a:ext uri="{FF2B5EF4-FFF2-40B4-BE49-F238E27FC236}">
                <a16:creationId xmlns:a16="http://schemas.microsoft.com/office/drawing/2014/main" id="{34734CB9-3648-DE74-9717-27D26301FC92}"/>
              </a:ext>
            </a:extLst>
          </p:cNvPr>
          <p:cNvSpPr>
            <a:spLocks noGrp="1" noChangeArrowheads="1"/>
          </p:cNvSpPr>
          <p:nvPr>
            <p:ph type="dt" sz="half" idx="10"/>
          </p:nvPr>
        </p:nvSpPr>
        <p:spPr>
          <a:ln/>
        </p:spPr>
        <p:txBody>
          <a:bodyPr/>
          <a:lstStyle>
            <a:lvl1pPr>
              <a:defRPr/>
            </a:lvl1pPr>
          </a:lstStyle>
          <a:p>
            <a:pPr>
              <a:defRPr/>
            </a:pPr>
            <a:endParaRPr lang="fr-FR"/>
          </a:p>
        </p:txBody>
      </p:sp>
      <p:sp>
        <p:nvSpPr>
          <p:cNvPr id="5" name="Rectangle 5">
            <a:extLst>
              <a:ext uri="{FF2B5EF4-FFF2-40B4-BE49-F238E27FC236}">
                <a16:creationId xmlns:a16="http://schemas.microsoft.com/office/drawing/2014/main" id="{E1E311EC-4F21-2AE7-5371-4D5F8DC5FBC0}"/>
              </a:ext>
            </a:extLst>
          </p:cNvPr>
          <p:cNvSpPr>
            <a:spLocks noGrp="1" noChangeArrowheads="1"/>
          </p:cNvSpPr>
          <p:nvPr>
            <p:ph type="ftr" sz="quarter" idx="11"/>
          </p:nvPr>
        </p:nvSpPr>
        <p:spPr>
          <a:ln/>
        </p:spPr>
        <p:txBody>
          <a:bodyPr/>
          <a:lstStyle>
            <a:lvl1pPr>
              <a:defRPr/>
            </a:lvl1pPr>
          </a:lstStyle>
          <a:p>
            <a:pPr>
              <a:defRPr/>
            </a:pPr>
            <a:endParaRPr lang="fr-FR"/>
          </a:p>
        </p:txBody>
      </p:sp>
      <p:sp>
        <p:nvSpPr>
          <p:cNvPr id="6" name="Rectangle 6">
            <a:extLst>
              <a:ext uri="{FF2B5EF4-FFF2-40B4-BE49-F238E27FC236}">
                <a16:creationId xmlns:a16="http://schemas.microsoft.com/office/drawing/2014/main" id="{26659B52-9761-883E-379D-B08DF3BDE615}"/>
              </a:ext>
            </a:extLst>
          </p:cNvPr>
          <p:cNvSpPr>
            <a:spLocks noGrp="1" noChangeArrowheads="1"/>
          </p:cNvSpPr>
          <p:nvPr>
            <p:ph type="sldNum" sz="quarter" idx="12"/>
          </p:nvPr>
        </p:nvSpPr>
        <p:spPr>
          <a:ln/>
        </p:spPr>
        <p:txBody>
          <a:bodyPr/>
          <a:lstStyle>
            <a:lvl1pPr>
              <a:defRPr/>
            </a:lvl1pPr>
          </a:lstStyle>
          <a:p>
            <a:fld id="{5C444DBB-4F98-0B4B-A70D-D396DD241386}" type="slidenum">
              <a:rPr lang="fr-FR" altLang="fr-IE"/>
              <a:pPr/>
              <a:t>‹N°›</a:t>
            </a:fld>
            <a:endParaRPr lang="fr-FR" altLang="fr-IE"/>
          </a:p>
        </p:txBody>
      </p:sp>
    </p:spTree>
    <p:extLst>
      <p:ext uri="{BB962C8B-B14F-4D97-AF65-F5344CB8AC3E}">
        <p14:creationId xmlns:p14="http://schemas.microsoft.com/office/powerpoint/2010/main" val="28537710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15100" y="609600"/>
            <a:ext cx="1943100" cy="5486400"/>
          </a:xfrm>
        </p:spPr>
        <p:txBody>
          <a:bodyPr vert="eaVert"/>
          <a:lstStyle/>
          <a:p>
            <a:r>
              <a:rPr lang="fr-FR"/>
              <a:t>Cliquez et modifiez le titre</a:t>
            </a:r>
          </a:p>
        </p:txBody>
      </p:sp>
      <p:sp>
        <p:nvSpPr>
          <p:cNvPr id="3" name="Espace réservé du texte vertical 2"/>
          <p:cNvSpPr>
            <a:spLocks noGrp="1"/>
          </p:cNvSpPr>
          <p:nvPr>
            <p:ph type="body" orient="vert" idx="1"/>
          </p:nvPr>
        </p:nvSpPr>
        <p:spPr>
          <a:xfrm>
            <a:off x="685800" y="609600"/>
            <a:ext cx="5676900" cy="548640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4">
            <a:extLst>
              <a:ext uri="{FF2B5EF4-FFF2-40B4-BE49-F238E27FC236}">
                <a16:creationId xmlns:a16="http://schemas.microsoft.com/office/drawing/2014/main" id="{4D9EBA85-CD31-B7B5-7462-10F780026131}"/>
              </a:ext>
            </a:extLst>
          </p:cNvPr>
          <p:cNvSpPr>
            <a:spLocks noGrp="1" noChangeArrowheads="1"/>
          </p:cNvSpPr>
          <p:nvPr>
            <p:ph type="dt" sz="half" idx="10"/>
          </p:nvPr>
        </p:nvSpPr>
        <p:spPr>
          <a:ln/>
        </p:spPr>
        <p:txBody>
          <a:bodyPr/>
          <a:lstStyle>
            <a:lvl1pPr>
              <a:defRPr/>
            </a:lvl1pPr>
          </a:lstStyle>
          <a:p>
            <a:pPr>
              <a:defRPr/>
            </a:pPr>
            <a:endParaRPr lang="fr-FR"/>
          </a:p>
        </p:txBody>
      </p:sp>
      <p:sp>
        <p:nvSpPr>
          <p:cNvPr id="5" name="Rectangle 5">
            <a:extLst>
              <a:ext uri="{FF2B5EF4-FFF2-40B4-BE49-F238E27FC236}">
                <a16:creationId xmlns:a16="http://schemas.microsoft.com/office/drawing/2014/main" id="{EDB42DBE-FA47-89C9-D893-5F4B944B5E2C}"/>
              </a:ext>
            </a:extLst>
          </p:cNvPr>
          <p:cNvSpPr>
            <a:spLocks noGrp="1" noChangeArrowheads="1"/>
          </p:cNvSpPr>
          <p:nvPr>
            <p:ph type="ftr" sz="quarter" idx="11"/>
          </p:nvPr>
        </p:nvSpPr>
        <p:spPr>
          <a:ln/>
        </p:spPr>
        <p:txBody>
          <a:bodyPr/>
          <a:lstStyle>
            <a:lvl1pPr>
              <a:defRPr/>
            </a:lvl1pPr>
          </a:lstStyle>
          <a:p>
            <a:pPr>
              <a:defRPr/>
            </a:pPr>
            <a:endParaRPr lang="fr-FR"/>
          </a:p>
        </p:txBody>
      </p:sp>
      <p:sp>
        <p:nvSpPr>
          <p:cNvPr id="6" name="Rectangle 6">
            <a:extLst>
              <a:ext uri="{FF2B5EF4-FFF2-40B4-BE49-F238E27FC236}">
                <a16:creationId xmlns:a16="http://schemas.microsoft.com/office/drawing/2014/main" id="{8EA61C47-5342-9C5E-3810-A14E43778268}"/>
              </a:ext>
            </a:extLst>
          </p:cNvPr>
          <p:cNvSpPr>
            <a:spLocks noGrp="1" noChangeArrowheads="1"/>
          </p:cNvSpPr>
          <p:nvPr>
            <p:ph type="sldNum" sz="quarter" idx="12"/>
          </p:nvPr>
        </p:nvSpPr>
        <p:spPr>
          <a:ln/>
        </p:spPr>
        <p:txBody>
          <a:bodyPr/>
          <a:lstStyle>
            <a:lvl1pPr>
              <a:defRPr/>
            </a:lvl1pPr>
          </a:lstStyle>
          <a:p>
            <a:fld id="{57B7AABA-D71C-7643-988D-E547F04D3750}" type="slidenum">
              <a:rPr lang="fr-FR" altLang="fr-IE"/>
              <a:pPr/>
              <a:t>‹N°›</a:t>
            </a:fld>
            <a:endParaRPr lang="fr-FR" altLang="fr-IE"/>
          </a:p>
        </p:txBody>
      </p:sp>
    </p:spTree>
    <p:extLst>
      <p:ext uri="{BB962C8B-B14F-4D97-AF65-F5344CB8AC3E}">
        <p14:creationId xmlns:p14="http://schemas.microsoft.com/office/powerpoint/2010/main" val="21269891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4">
            <a:extLst>
              <a:ext uri="{FF2B5EF4-FFF2-40B4-BE49-F238E27FC236}">
                <a16:creationId xmlns:a16="http://schemas.microsoft.com/office/drawing/2014/main" id="{66112456-07DA-2A25-9F16-8709771E70AA}"/>
              </a:ext>
            </a:extLst>
          </p:cNvPr>
          <p:cNvSpPr>
            <a:spLocks noGrp="1" noChangeArrowheads="1"/>
          </p:cNvSpPr>
          <p:nvPr>
            <p:ph type="dt" sz="half" idx="10"/>
          </p:nvPr>
        </p:nvSpPr>
        <p:spPr>
          <a:ln/>
        </p:spPr>
        <p:txBody>
          <a:bodyPr/>
          <a:lstStyle>
            <a:lvl1pPr>
              <a:defRPr/>
            </a:lvl1pPr>
          </a:lstStyle>
          <a:p>
            <a:pPr>
              <a:defRPr/>
            </a:pPr>
            <a:endParaRPr lang="fr-FR"/>
          </a:p>
        </p:txBody>
      </p:sp>
      <p:sp>
        <p:nvSpPr>
          <p:cNvPr id="5" name="Rectangle 5">
            <a:extLst>
              <a:ext uri="{FF2B5EF4-FFF2-40B4-BE49-F238E27FC236}">
                <a16:creationId xmlns:a16="http://schemas.microsoft.com/office/drawing/2014/main" id="{1DD71624-94FF-E319-DADA-D8438B7DB35C}"/>
              </a:ext>
            </a:extLst>
          </p:cNvPr>
          <p:cNvSpPr>
            <a:spLocks noGrp="1" noChangeArrowheads="1"/>
          </p:cNvSpPr>
          <p:nvPr>
            <p:ph type="ftr" sz="quarter" idx="11"/>
          </p:nvPr>
        </p:nvSpPr>
        <p:spPr>
          <a:ln/>
        </p:spPr>
        <p:txBody>
          <a:bodyPr/>
          <a:lstStyle>
            <a:lvl1pPr>
              <a:defRPr/>
            </a:lvl1pPr>
          </a:lstStyle>
          <a:p>
            <a:pPr>
              <a:defRPr/>
            </a:pPr>
            <a:endParaRPr lang="fr-FR"/>
          </a:p>
        </p:txBody>
      </p:sp>
      <p:sp>
        <p:nvSpPr>
          <p:cNvPr id="6" name="Rectangle 6">
            <a:extLst>
              <a:ext uri="{FF2B5EF4-FFF2-40B4-BE49-F238E27FC236}">
                <a16:creationId xmlns:a16="http://schemas.microsoft.com/office/drawing/2014/main" id="{060F1C07-9108-03F1-121D-F6D5C4B910AB}"/>
              </a:ext>
            </a:extLst>
          </p:cNvPr>
          <p:cNvSpPr>
            <a:spLocks noGrp="1" noChangeArrowheads="1"/>
          </p:cNvSpPr>
          <p:nvPr>
            <p:ph type="sldNum" sz="quarter" idx="12"/>
          </p:nvPr>
        </p:nvSpPr>
        <p:spPr>
          <a:ln/>
        </p:spPr>
        <p:txBody>
          <a:bodyPr/>
          <a:lstStyle>
            <a:lvl1pPr>
              <a:defRPr/>
            </a:lvl1pPr>
          </a:lstStyle>
          <a:p>
            <a:fld id="{866DA80D-1247-ED43-A3F2-89F16020F0EE}" type="slidenum">
              <a:rPr lang="fr-FR" altLang="fr-IE"/>
              <a:pPr/>
              <a:t>‹N°›</a:t>
            </a:fld>
            <a:endParaRPr lang="fr-FR" altLang="fr-IE"/>
          </a:p>
        </p:txBody>
      </p:sp>
    </p:spTree>
    <p:extLst>
      <p:ext uri="{BB962C8B-B14F-4D97-AF65-F5344CB8AC3E}">
        <p14:creationId xmlns:p14="http://schemas.microsoft.com/office/powerpoint/2010/main" val="34110484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et modifiez le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Cliquez pour modifier les styles du texte du masque</a:t>
            </a:r>
          </a:p>
        </p:txBody>
      </p:sp>
      <p:sp>
        <p:nvSpPr>
          <p:cNvPr id="4" name="Rectangle 4">
            <a:extLst>
              <a:ext uri="{FF2B5EF4-FFF2-40B4-BE49-F238E27FC236}">
                <a16:creationId xmlns:a16="http://schemas.microsoft.com/office/drawing/2014/main" id="{6D1DF80E-1298-FE1D-91CB-4DABB481A222}"/>
              </a:ext>
            </a:extLst>
          </p:cNvPr>
          <p:cNvSpPr>
            <a:spLocks noGrp="1" noChangeArrowheads="1"/>
          </p:cNvSpPr>
          <p:nvPr>
            <p:ph type="dt" sz="half" idx="10"/>
          </p:nvPr>
        </p:nvSpPr>
        <p:spPr>
          <a:ln/>
        </p:spPr>
        <p:txBody>
          <a:bodyPr/>
          <a:lstStyle>
            <a:lvl1pPr>
              <a:defRPr/>
            </a:lvl1pPr>
          </a:lstStyle>
          <a:p>
            <a:pPr>
              <a:defRPr/>
            </a:pPr>
            <a:endParaRPr lang="fr-FR"/>
          </a:p>
        </p:txBody>
      </p:sp>
      <p:sp>
        <p:nvSpPr>
          <p:cNvPr id="5" name="Rectangle 5">
            <a:extLst>
              <a:ext uri="{FF2B5EF4-FFF2-40B4-BE49-F238E27FC236}">
                <a16:creationId xmlns:a16="http://schemas.microsoft.com/office/drawing/2014/main" id="{F41F45BC-14CA-DA15-B599-B0F4A19B873C}"/>
              </a:ext>
            </a:extLst>
          </p:cNvPr>
          <p:cNvSpPr>
            <a:spLocks noGrp="1" noChangeArrowheads="1"/>
          </p:cNvSpPr>
          <p:nvPr>
            <p:ph type="ftr" sz="quarter" idx="11"/>
          </p:nvPr>
        </p:nvSpPr>
        <p:spPr>
          <a:ln/>
        </p:spPr>
        <p:txBody>
          <a:bodyPr/>
          <a:lstStyle>
            <a:lvl1pPr>
              <a:defRPr/>
            </a:lvl1pPr>
          </a:lstStyle>
          <a:p>
            <a:pPr>
              <a:defRPr/>
            </a:pPr>
            <a:endParaRPr lang="fr-FR"/>
          </a:p>
        </p:txBody>
      </p:sp>
      <p:sp>
        <p:nvSpPr>
          <p:cNvPr id="6" name="Rectangle 6">
            <a:extLst>
              <a:ext uri="{FF2B5EF4-FFF2-40B4-BE49-F238E27FC236}">
                <a16:creationId xmlns:a16="http://schemas.microsoft.com/office/drawing/2014/main" id="{2D1642F6-D78F-89A6-33C6-64D2CC6327DC}"/>
              </a:ext>
            </a:extLst>
          </p:cNvPr>
          <p:cNvSpPr>
            <a:spLocks noGrp="1" noChangeArrowheads="1"/>
          </p:cNvSpPr>
          <p:nvPr>
            <p:ph type="sldNum" sz="quarter" idx="12"/>
          </p:nvPr>
        </p:nvSpPr>
        <p:spPr>
          <a:ln/>
        </p:spPr>
        <p:txBody>
          <a:bodyPr/>
          <a:lstStyle>
            <a:lvl1pPr>
              <a:defRPr/>
            </a:lvl1pPr>
          </a:lstStyle>
          <a:p>
            <a:fld id="{EFF7B533-ECEE-2D42-88B8-740C00269534}" type="slidenum">
              <a:rPr lang="fr-FR" altLang="fr-IE"/>
              <a:pPr/>
              <a:t>‹N°›</a:t>
            </a:fld>
            <a:endParaRPr lang="fr-FR" altLang="fr-IE"/>
          </a:p>
        </p:txBody>
      </p:sp>
    </p:spTree>
    <p:extLst>
      <p:ext uri="{BB962C8B-B14F-4D97-AF65-F5344CB8AC3E}">
        <p14:creationId xmlns:p14="http://schemas.microsoft.com/office/powerpoint/2010/main" val="3551375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Rectangle 4">
            <a:extLst>
              <a:ext uri="{FF2B5EF4-FFF2-40B4-BE49-F238E27FC236}">
                <a16:creationId xmlns:a16="http://schemas.microsoft.com/office/drawing/2014/main" id="{B744CC96-0EA8-C8EA-2A3D-42699F923527}"/>
              </a:ext>
            </a:extLst>
          </p:cNvPr>
          <p:cNvSpPr>
            <a:spLocks noGrp="1" noChangeArrowheads="1"/>
          </p:cNvSpPr>
          <p:nvPr>
            <p:ph type="dt" sz="half" idx="10"/>
          </p:nvPr>
        </p:nvSpPr>
        <p:spPr>
          <a:ln/>
        </p:spPr>
        <p:txBody>
          <a:bodyPr/>
          <a:lstStyle>
            <a:lvl1pPr>
              <a:defRPr/>
            </a:lvl1pPr>
          </a:lstStyle>
          <a:p>
            <a:pPr>
              <a:defRPr/>
            </a:pPr>
            <a:endParaRPr lang="fr-FR"/>
          </a:p>
        </p:txBody>
      </p:sp>
      <p:sp>
        <p:nvSpPr>
          <p:cNvPr id="6" name="Rectangle 5">
            <a:extLst>
              <a:ext uri="{FF2B5EF4-FFF2-40B4-BE49-F238E27FC236}">
                <a16:creationId xmlns:a16="http://schemas.microsoft.com/office/drawing/2014/main" id="{47638834-4C84-A264-39A0-210CE1661EB5}"/>
              </a:ext>
            </a:extLst>
          </p:cNvPr>
          <p:cNvSpPr>
            <a:spLocks noGrp="1" noChangeArrowheads="1"/>
          </p:cNvSpPr>
          <p:nvPr>
            <p:ph type="ftr" sz="quarter" idx="11"/>
          </p:nvPr>
        </p:nvSpPr>
        <p:spPr>
          <a:ln/>
        </p:spPr>
        <p:txBody>
          <a:bodyPr/>
          <a:lstStyle>
            <a:lvl1pPr>
              <a:defRPr/>
            </a:lvl1pPr>
          </a:lstStyle>
          <a:p>
            <a:pPr>
              <a:defRPr/>
            </a:pPr>
            <a:endParaRPr lang="fr-FR"/>
          </a:p>
        </p:txBody>
      </p:sp>
      <p:sp>
        <p:nvSpPr>
          <p:cNvPr id="7" name="Rectangle 6">
            <a:extLst>
              <a:ext uri="{FF2B5EF4-FFF2-40B4-BE49-F238E27FC236}">
                <a16:creationId xmlns:a16="http://schemas.microsoft.com/office/drawing/2014/main" id="{4145CF5F-0C35-7644-2ECB-767DD10F4405}"/>
              </a:ext>
            </a:extLst>
          </p:cNvPr>
          <p:cNvSpPr>
            <a:spLocks noGrp="1" noChangeArrowheads="1"/>
          </p:cNvSpPr>
          <p:nvPr>
            <p:ph type="sldNum" sz="quarter" idx="12"/>
          </p:nvPr>
        </p:nvSpPr>
        <p:spPr>
          <a:ln/>
        </p:spPr>
        <p:txBody>
          <a:bodyPr/>
          <a:lstStyle>
            <a:lvl1pPr>
              <a:defRPr/>
            </a:lvl1pPr>
          </a:lstStyle>
          <a:p>
            <a:fld id="{1C8EB903-853F-1B4B-A320-5D50185FDC91}" type="slidenum">
              <a:rPr lang="fr-FR" altLang="fr-IE"/>
              <a:pPr/>
              <a:t>‹N°›</a:t>
            </a:fld>
            <a:endParaRPr lang="fr-FR" altLang="fr-IE"/>
          </a:p>
        </p:txBody>
      </p:sp>
    </p:spTree>
    <p:extLst>
      <p:ext uri="{BB962C8B-B14F-4D97-AF65-F5344CB8AC3E}">
        <p14:creationId xmlns:p14="http://schemas.microsoft.com/office/powerpoint/2010/main" val="39730691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a:t>Cliquez et modifiez le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Rectangle 4">
            <a:extLst>
              <a:ext uri="{FF2B5EF4-FFF2-40B4-BE49-F238E27FC236}">
                <a16:creationId xmlns:a16="http://schemas.microsoft.com/office/drawing/2014/main" id="{066DEA95-46BD-4D68-F3D7-036611CBDCB7}"/>
              </a:ext>
            </a:extLst>
          </p:cNvPr>
          <p:cNvSpPr>
            <a:spLocks noGrp="1" noChangeArrowheads="1"/>
          </p:cNvSpPr>
          <p:nvPr>
            <p:ph type="dt" sz="half" idx="10"/>
          </p:nvPr>
        </p:nvSpPr>
        <p:spPr>
          <a:ln/>
        </p:spPr>
        <p:txBody>
          <a:bodyPr/>
          <a:lstStyle>
            <a:lvl1pPr>
              <a:defRPr/>
            </a:lvl1pPr>
          </a:lstStyle>
          <a:p>
            <a:pPr>
              <a:defRPr/>
            </a:pPr>
            <a:endParaRPr lang="fr-FR"/>
          </a:p>
        </p:txBody>
      </p:sp>
      <p:sp>
        <p:nvSpPr>
          <p:cNvPr id="8" name="Rectangle 5">
            <a:extLst>
              <a:ext uri="{FF2B5EF4-FFF2-40B4-BE49-F238E27FC236}">
                <a16:creationId xmlns:a16="http://schemas.microsoft.com/office/drawing/2014/main" id="{CE90108B-CE1F-B3A9-0593-C73868895A57}"/>
              </a:ext>
            </a:extLst>
          </p:cNvPr>
          <p:cNvSpPr>
            <a:spLocks noGrp="1" noChangeArrowheads="1"/>
          </p:cNvSpPr>
          <p:nvPr>
            <p:ph type="ftr" sz="quarter" idx="11"/>
          </p:nvPr>
        </p:nvSpPr>
        <p:spPr>
          <a:ln/>
        </p:spPr>
        <p:txBody>
          <a:bodyPr/>
          <a:lstStyle>
            <a:lvl1pPr>
              <a:defRPr/>
            </a:lvl1pPr>
          </a:lstStyle>
          <a:p>
            <a:pPr>
              <a:defRPr/>
            </a:pPr>
            <a:endParaRPr lang="fr-FR"/>
          </a:p>
        </p:txBody>
      </p:sp>
      <p:sp>
        <p:nvSpPr>
          <p:cNvPr id="9" name="Rectangle 6">
            <a:extLst>
              <a:ext uri="{FF2B5EF4-FFF2-40B4-BE49-F238E27FC236}">
                <a16:creationId xmlns:a16="http://schemas.microsoft.com/office/drawing/2014/main" id="{BE722B6E-03D7-FF7E-97D4-6645BCDFBFC6}"/>
              </a:ext>
            </a:extLst>
          </p:cNvPr>
          <p:cNvSpPr>
            <a:spLocks noGrp="1" noChangeArrowheads="1"/>
          </p:cNvSpPr>
          <p:nvPr>
            <p:ph type="sldNum" sz="quarter" idx="12"/>
          </p:nvPr>
        </p:nvSpPr>
        <p:spPr>
          <a:ln/>
        </p:spPr>
        <p:txBody>
          <a:bodyPr/>
          <a:lstStyle>
            <a:lvl1pPr>
              <a:defRPr/>
            </a:lvl1pPr>
          </a:lstStyle>
          <a:p>
            <a:fld id="{85199B3F-60AA-6946-9285-ECCED9C205DE}" type="slidenum">
              <a:rPr lang="fr-FR" altLang="fr-IE"/>
              <a:pPr/>
              <a:t>‹N°›</a:t>
            </a:fld>
            <a:endParaRPr lang="fr-FR" altLang="fr-IE"/>
          </a:p>
        </p:txBody>
      </p:sp>
    </p:spTree>
    <p:extLst>
      <p:ext uri="{BB962C8B-B14F-4D97-AF65-F5344CB8AC3E}">
        <p14:creationId xmlns:p14="http://schemas.microsoft.com/office/powerpoint/2010/main" val="38224125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Rectangle 4">
            <a:extLst>
              <a:ext uri="{FF2B5EF4-FFF2-40B4-BE49-F238E27FC236}">
                <a16:creationId xmlns:a16="http://schemas.microsoft.com/office/drawing/2014/main" id="{1475C081-8119-A0E2-3648-A03BB1EC3124}"/>
              </a:ext>
            </a:extLst>
          </p:cNvPr>
          <p:cNvSpPr>
            <a:spLocks noGrp="1" noChangeArrowheads="1"/>
          </p:cNvSpPr>
          <p:nvPr>
            <p:ph type="dt" sz="half" idx="10"/>
          </p:nvPr>
        </p:nvSpPr>
        <p:spPr>
          <a:ln/>
        </p:spPr>
        <p:txBody>
          <a:bodyPr/>
          <a:lstStyle>
            <a:lvl1pPr>
              <a:defRPr/>
            </a:lvl1pPr>
          </a:lstStyle>
          <a:p>
            <a:pPr>
              <a:defRPr/>
            </a:pPr>
            <a:endParaRPr lang="fr-FR"/>
          </a:p>
        </p:txBody>
      </p:sp>
      <p:sp>
        <p:nvSpPr>
          <p:cNvPr id="4" name="Rectangle 5">
            <a:extLst>
              <a:ext uri="{FF2B5EF4-FFF2-40B4-BE49-F238E27FC236}">
                <a16:creationId xmlns:a16="http://schemas.microsoft.com/office/drawing/2014/main" id="{29F3D65A-2923-3F72-A451-E4BCA91D42A0}"/>
              </a:ext>
            </a:extLst>
          </p:cNvPr>
          <p:cNvSpPr>
            <a:spLocks noGrp="1" noChangeArrowheads="1"/>
          </p:cNvSpPr>
          <p:nvPr>
            <p:ph type="ftr" sz="quarter" idx="11"/>
          </p:nvPr>
        </p:nvSpPr>
        <p:spPr>
          <a:ln/>
        </p:spPr>
        <p:txBody>
          <a:bodyPr/>
          <a:lstStyle>
            <a:lvl1pPr>
              <a:defRPr/>
            </a:lvl1pPr>
          </a:lstStyle>
          <a:p>
            <a:pPr>
              <a:defRPr/>
            </a:pPr>
            <a:endParaRPr lang="fr-FR"/>
          </a:p>
        </p:txBody>
      </p:sp>
      <p:sp>
        <p:nvSpPr>
          <p:cNvPr id="5" name="Rectangle 6">
            <a:extLst>
              <a:ext uri="{FF2B5EF4-FFF2-40B4-BE49-F238E27FC236}">
                <a16:creationId xmlns:a16="http://schemas.microsoft.com/office/drawing/2014/main" id="{4A40D421-190D-5E4C-30D5-A470601BB567}"/>
              </a:ext>
            </a:extLst>
          </p:cNvPr>
          <p:cNvSpPr>
            <a:spLocks noGrp="1" noChangeArrowheads="1"/>
          </p:cNvSpPr>
          <p:nvPr>
            <p:ph type="sldNum" sz="quarter" idx="12"/>
          </p:nvPr>
        </p:nvSpPr>
        <p:spPr>
          <a:ln/>
        </p:spPr>
        <p:txBody>
          <a:bodyPr/>
          <a:lstStyle>
            <a:lvl1pPr>
              <a:defRPr/>
            </a:lvl1pPr>
          </a:lstStyle>
          <a:p>
            <a:fld id="{05EA4B24-A69F-054B-A138-1C232652EB29}" type="slidenum">
              <a:rPr lang="fr-FR" altLang="fr-IE"/>
              <a:pPr/>
              <a:t>‹N°›</a:t>
            </a:fld>
            <a:endParaRPr lang="fr-FR" altLang="fr-IE"/>
          </a:p>
        </p:txBody>
      </p:sp>
    </p:spTree>
    <p:extLst>
      <p:ext uri="{BB962C8B-B14F-4D97-AF65-F5344CB8AC3E}">
        <p14:creationId xmlns:p14="http://schemas.microsoft.com/office/powerpoint/2010/main" val="16215428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26C0B869-ABB4-8786-0EB9-120BCBB90031}"/>
              </a:ext>
            </a:extLst>
          </p:cNvPr>
          <p:cNvSpPr>
            <a:spLocks noGrp="1" noChangeArrowheads="1"/>
          </p:cNvSpPr>
          <p:nvPr>
            <p:ph type="dt" sz="half" idx="10"/>
          </p:nvPr>
        </p:nvSpPr>
        <p:spPr>
          <a:ln/>
        </p:spPr>
        <p:txBody>
          <a:bodyPr/>
          <a:lstStyle>
            <a:lvl1pPr>
              <a:defRPr/>
            </a:lvl1pPr>
          </a:lstStyle>
          <a:p>
            <a:pPr>
              <a:defRPr/>
            </a:pPr>
            <a:endParaRPr lang="fr-FR"/>
          </a:p>
        </p:txBody>
      </p:sp>
      <p:sp>
        <p:nvSpPr>
          <p:cNvPr id="3" name="Rectangle 5">
            <a:extLst>
              <a:ext uri="{FF2B5EF4-FFF2-40B4-BE49-F238E27FC236}">
                <a16:creationId xmlns:a16="http://schemas.microsoft.com/office/drawing/2014/main" id="{98AB30FA-8370-5D2B-14B0-66ECEC84E300}"/>
              </a:ext>
            </a:extLst>
          </p:cNvPr>
          <p:cNvSpPr>
            <a:spLocks noGrp="1" noChangeArrowheads="1"/>
          </p:cNvSpPr>
          <p:nvPr>
            <p:ph type="ftr" sz="quarter" idx="11"/>
          </p:nvPr>
        </p:nvSpPr>
        <p:spPr>
          <a:ln/>
        </p:spPr>
        <p:txBody>
          <a:bodyPr/>
          <a:lstStyle>
            <a:lvl1pPr>
              <a:defRPr/>
            </a:lvl1pPr>
          </a:lstStyle>
          <a:p>
            <a:pPr>
              <a:defRPr/>
            </a:pPr>
            <a:endParaRPr lang="fr-FR"/>
          </a:p>
        </p:txBody>
      </p:sp>
      <p:sp>
        <p:nvSpPr>
          <p:cNvPr id="4" name="Rectangle 6">
            <a:extLst>
              <a:ext uri="{FF2B5EF4-FFF2-40B4-BE49-F238E27FC236}">
                <a16:creationId xmlns:a16="http://schemas.microsoft.com/office/drawing/2014/main" id="{DD9521A0-841D-3172-58EF-E172C05F2232}"/>
              </a:ext>
            </a:extLst>
          </p:cNvPr>
          <p:cNvSpPr>
            <a:spLocks noGrp="1" noChangeArrowheads="1"/>
          </p:cNvSpPr>
          <p:nvPr>
            <p:ph type="sldNum" sz="quarter" idx="12"/>
          </p:nvPr>
        </p:nvSpPr>
        <p:spPr>
          <a:ln/>
        </p:spPr>
        <p:txBody>
          <a:bodyPr/>
          <a:lstStyle>
            <a:lvl1pPr>
              <a:defRPr/>
            </a:lvl1pPr>
          </a:lstStyle>
          <a:p>
            <a:fld id="{B088287D-05D0-6040-8D5D-2FD15DFDC53D}" type="slidenum">
              <a:rPr lang="fr-FR" altLang="fr-IE"/>
              <a:pPr/>
              <a:t>‹N°›</a:t>
            </a:fld>
            <a:endParaRPr lang="fr-FR" altLang="fr-IE"/>
          </a:p>
        </p:txBody>
      </p:sp>
    </p:spTree>
    <p:extLst>
      <p:ext uri="{BB962C8B-B14F-4D97-AF65-F5344CB8AC3E}">
        <p14:creationId xmlns:p14="http://schemas.microsoft.com/office/powerpoint/2010/main" val="11696736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et modifiez le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Rectangle 4">
            <a:extLst>
              <a:ext uri="{FF2B5EF4-FFF2-40B4-BE49-F238E27FC236}">
                <a16:creationId xmlns:a16="http://schemas.microsoft.com/office/drawing/2014/main" id="{ECB627E3-D3B0-265F-592C-BE0CFC0BAB5D}"/>
              </a:ext>
            </a:extLst>
          </p:cNvPr>
          <p:cNvSpPr>
            <a:spLocks noGrp="1" noChangeArrowheads="1"/>
          </p:cNvSpPr>
          <p:nvPr>
            <p:ph type="dt" sz="half" idx="10"/>
          </p:nvPr>
        </p:nvSpPr>
        <p:spPr>
          <a:ln/>
        </p:spPr>
        <p:txBody>
          <a:bodyPr/>
          <a:lstStyle>
            <a:lvl1pPr>
              <a:defRPr/>
            </a:lvl1pPr>
          </a:lstStyle>
          <a:p>
            <a:pPr>
              <a:defRPr/>
            </a:pPr>
            <a:endParaRPr lang="fr-FR"/>
          </a:p>
        </p:txBody>
      </p:sp>
      <p:sp>
        <p:nvSpPr>
          <p:cNvPr id="6" name="Rectangle 5">
            <a:extLst>
              <a:ext uri="{FF2B5EF4-FFF2-40B4-BE49-F238E27FC236}">
                <a16:creationId xmlns:a16="http://schemas.microsoft.com/office/drawing/2014/main" id="{28974D47-241F-1548-AB97-986D4939286B}"/>
              </a:ext>
            </a:extLst>
          </p:cNvPr>
          <p:cNvSpPr>
            <a:spLocks noGrp="1" noChangeArrowheads="1"/>
          </p:cNvSpPr>
          <p:nvPr>
            <p:ph type="ftr" sz="quarter" idx="11"/>
          </p:nvPr>
        </p:nvSpPr>
        <p:spPr>
          <a:ln/>
        </p:spPr>
        <p:txBody>
          <a:bodyPr/>
          <a:lstStyle>
            <a:lvl1pPr>
              <a:defRPr/>
            </a:lvl1pPr>
          </a:lstStyle>
          <a:p>
            <a:pPr>
              <a:defRPr/>
            </a:pPr>
            <a:endParaRPr lang="fr-FR"/>
          </a:p>
        </p:txBody>
      </p:sp>
      <p:sp>
        <p:nvSpPr>
          <p:cNvPr id="7" name="Rectangle 6">
            <a:extLst>
              <a:ext uri="{FF2B5EF4-FFF2-40B4-BE49-F238E27FC236}">
                <a16:creationId xmlns:a16="http://schemas.microsoft.com/office/drawing/2014/main" id="{6AA4BA3F-D15B-AEC2-9FBB-FFF25F52991E}"/>
              </a:ext>
            </a:extLst>
          </p:cNvPr>
          <p:cNvSpPr>
            <a:spLocks noGrp="1" noChangeArrowheads="1"/>
          </p:cNvSpPr>
          <p:nvPr>
            <p:ph type="sldNum" sz="quarter" idx="12"/>
          </p:nvPr>
        </p:nvSpPr>
        <p:spPr>
          <a:ln/>
        </p:spPr>
        <p:txBody>
          <a:bodyPr/>
          <a:lstStyle>
            <a:lvl1pPr>
              <a:defRPr/>
            </a:lvl1pPr>
          </a:lstStyle>
          <a:p>
            <a:fld id="{3FC0ACB1-EA09-2F41-973F-D554C9688B89}" type="slidenum">
              <a:rPr lang="fr-FR" altLang="fr-IE"/>
              <a:pPr/>
              <a:t>‹N°›</a:t>
            </a:fld>
            <a:endParaRPr lang="fr-FR" altLang="fr-IE"/>
          </a:p>
        </p:txBody>
      </p:sp>
    </p:spTree>
    <p:extLst>
      <p:ext uri="{BB962C8B-B14F-4D97-AF65-F5344CB8AC3E}">
        <p14:creationId xmlns:p14="http://schemas.microsoft.com/office/powerpoint/2010/main" val="38523900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et modifiez le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Rectangle 4">
            <a:extLst>
              <a:ext uri="{FF2B5EF4-FFF2-40B4-BE49-F238E27FC236}">
                <a16:creationId xmlns:a16="http://schemas.microsoft.com/office/drawing/2014/main" id="{15445BF8-73CB-017C-7A3B-0AE938729C20}"/>
              </a:ext>
            </a:extLst>
          </p:cNvPr>
          <p:cNvSpPr>
            <a:spLocks noGrp="1" noChangeArrowheads="1"/>
          </p:cNvSpPr>
          <p:nvPr>
            <p:ph type="dt" sz="half" idx="10"/>
          </p:nvPr>
        </p:nvSpPr>
        <p:spPr>
          <a:ln/>
        </p:spPr>
        <p:txBody>
          <a:bodyPr/>
          <a:lstStyle>
            <a:lvl1pPr>
              <a:defRPr/>
            </a:lvl1pPr>
          </a:lstStyle>
          <a:p>
            <a:pPr>
              <a:defRPr/>
            </a:pPr>
            <a:endParaRPr lang="fr-FR"/>
          </a:p>
        </p:txBody>
      </p:sp>
      <p:sp>
        <p:nvSpPr>
          <p:cNvPr id="6" name="Rectangle 5">
            <a:extLst>
              <a:ext uri="{FF2B5EF4-FFF2-40B4-BE49-F238E27FC236}">
                <a16:creationId xmlns:a16="http://schemas.microsoft.com/office/drawing/2014/main" id="{4CB90D14-F5C0-4BA0-94F0-F892137659D5}"/>
              </a:ext>
            </a:extLst>
          </p:cNvPr>
          <p:cNvSpPr>
            <a:spLocks noGrp="1" noChangeArrowheads="1"/>
          </p:cNvSpPr>
          <p:nvPr>
            <p:ph type="ftr" sz="quarter" idx="11"/>
          </p:nvPr>
        </p:nvSpPr>
        <p:spPr>
          <a:ln/>
        </p:spPr>
        <p:txBody>
          <a:bodyPr/>
          <a:lstStyle>
            <a:lvl1pPr>
              <a:defRPr/>
            </a:lvl1pPr>
          </a:lstStyle>
          <a:p>
            <a:pPr>
              <a:defRPr/>
            </a:pPr>
            <a:endParaRPr lang="fr-FR"/>
          </a:p>
        </p:txBody>
      </p:sp>
      <p:sp>
        <p:nvSpPr>
          <p:cNvPr id="7" name="Rectangle 6">
            <a:extLst>
              <a:ext uri="{FF2B5EF4-FFF2-40B4-BE49-F238E27FC236}">
                <a16:creationId xmlns:a16="http://schemas.microsoft.com/office/drawing/2014/main" id="{81AF9FD1-C269-1999-5F06-2EF43641ABEC}"/>
              </a:ext>
            </a:extLst>
          </p:cNvPr>
          <p:cNvSpPr>
            <a:spLocks noGrp="1" noChangeArrowheads="1"/>
          </p:cNvSpPr>
          <p:nvPr>
            <p:ph type="sldNum" sz="quarter" idx="12"/>
          </p:nvPr>
        </p:nvSpPr>
        <p:spPr>
          <a:ln/>
        </p:spPr>
        <p:txBody>
          <a:bodyPr/>
          <a:lstStyle>
            <a:lvl1pPr>
              <a:defRPr/>
            </a:lvl1pPr>
          </a:lstStyle>
          <a:p>
            <a:fld id="{91E8E326-6BD3-AD48-847B-D497945A22F8}" type="slidenum">
              <a:rPr lang="fr-FR" altLang="fr-IE"/>
              <a:pPr/>
              <a:t>‹N°›</a:t>
            </a:fld>
            <a:endParaRPr lang="fr-FR" altLang="fr-IE"/>
          </a:p>
        </p:txBody>
      </p:sp>
    </p:spTree>
    <p:extLst>
      <p:ext uri="{BB962C8B-B14F-4D97-AF65-F5344CB8AC3E}">
        <p14:creationId xmlns:p14="http://schemas.microsoft.com/office/powerpoint/2010/main" val="16621371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046D489A-0144-E8A8-4E3E-A45BB3560646}"/>
              </a:ext>
            </a:extLst>
          </p:cNvPr>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ltLang="fr-IE"/>
              <a:t>Cliquez et modifiez le titre</a:t>
            </a:r>
          </a:p>
        </p:txBody>
      </p:sp>
      <p:sp>
        <p:nvSpPr>
          <p:cNvPr id="1027" name="Rectangle 3">
            <a:extLst>
              <a:ext uri="{FF2B5EF4-FFF2-40B4-BE49-F238E27FC236}">
                <a16:creationId xmlns:a16="http://schemas.microsoft.com/office/drawing/2014/main" id="{42476BA2-771E-F180-712C-4FA92755BC9E}"/>
              </a:ext>
            </a:extLst>
          </p:cNvPr>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IE"/>
              <a:t>Cliquez pour modifier les styles du texte du masque</a:t>
            </a:r>
          </a:p>
          <a:p>
            <a:pPr lvl="1"/>
            <a:r>
              <a:rPr lang="fr-FR" altLang="fr-IE"/>
              <a:t>Deuxième niveau</a:t>
            </a:r>
          </a:p>
          <a:p>
            <a:pPr lvl="2"/>
            <a:r>
              <a:rPr lang="fr-FR" altLang="fr-IE"/>
              <a:t>Troisième niveau</a:t>
            </a:r>
          </a:p>
          <a:p>
            <a:pPr lvl="3"/>
            <a:r>
              <a:rPr lang="fr-FR" altLang="fr-IE"/>
              <a:t>Quatrième niveau</a:t>
            </a:r>
          </a:p>
          <a:p>
            <a:pPr lvl="4"/>
            <a:r>
              <a:rPr lang="fr-FR" altLang="fr-IE"/>
              <a:t>Cinquième niveau</a:t>
            </a:r>
          </a:p>
        </p:txBody>
      </p:sp>
      <p:sp>
        <p:nvSpPr>
          <p:cNvPr id="1028" name="Rectangle 4">
            <a:extLst>
              <a:ext uri="{FF2B5EF4-FFF2-40B4-BE49-F238E27FC236}">
                <a16:creationId xmlns:a16="http://schemas.microsoft.com/office/drawing/2014/main" id="{2E111DA8-292B-BA02-02F3-FFD2236F5E26}"/>
              </a:ext>
            </a:extLst>
          </p:cNvPr>
          <p:cNvSpPr>
            <a:spLocks noGrp="1" noChangeArrowheads="1"/>
          </p:cNvSpPr>
          <p:nvPr>
            <p:ph type="dt" sz="half" idx="2"/>
          </p:nvPr>
        </p:nvSpPr>
        <p:spPr bwMode="auto">
          <a:xfrm>
            <a:off x="685800" y="6248400"/>
            <a:ext cx="1905000" cy="457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defRPr sz="1400">
                <a:latin typeface="Arial" charset="0"/>
                <a:ea typeface="ヒラギノ角ゴ Pro W3" charset="0"/>
              </a:defRPr>
            </a:lvl1pPr>
          </a:lstStyle>
          <a:p>
            <a:pPr>
              <a:defRPr/>
            </a:pPr>
            <a:endParaRPr lang="fr-FR"/>
          </a:p>
        </p:txBody>
      </p:sp>
      <p:sp>
        <p:nvSpPr>
          <p:cNvPr id="1029" name="Rectangle 5">
            <a:extLst>
              <a:ext uri="{FF2B5EF4-FFF2-40B4-BE49-F238E27FC236}">
                <a16:creationId xmlns:a16="http://schemas.microsoft.com/office/drawing/2014/main" id="{BA140AB5-8936-210E-0D98-CAEB50CBA30B}"/>
              </a:ext>
            </a:extLst>
          </p:cNvPr>
          <p:cNvSpPr>
            <a:spLocks noGrp="1" noChangeArrowheads="1"/>
          </p:cNvSpPr>
          <p:nvPr>
            <p:ph type="ftr" sz="quarter" idx="3"/>
          </p:nvPr>
        </p:nvSpPr>
        <p:spPr bwMode="auto">
          <a:xfrm>
            <a:off x="3124200" y="6248400"/>
            <a:ext cx="2895600" cy="457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ctr">
              <a:defRPr sz="1400">
                <a:latin typeface="Arial" charset="0"/>
                <a:ea typeface="ヒラギノ角ゴ Pro W3" charset="0"/>
              </a:defRPr>
            </a:lvl1pPr>
          </a:lstStyle>
          <a:p>
            <a:pPr>
              <a:defRPr/>
            </a:pPr>
            <a:endParaRPr lang="fr-FR"/>
          </a:p>
        </p:txBody>
      </p:sp>
      <p:sp>
        <p:nvSpPr>
          <p:cNvPr id="1030" name="Rectangle 6">
            <a:extLst>
              <a:ext uri="{FF2B5EF4-FFF2-40B4-BE49-F238E27FC236}">
                <a16:creationId xmlns:a16="http://schemas.microsoft.com/office/drawing/2014/main" id="{DBB135D0-000B-DEFA-FE15-C4F41EBB65D2}"/>
              </a:ext>
            </a:extLst>
          </p:cNvPr>
          <p:cNvSpPr>
            <a:spLocks noGrp="1" noChangeArrowheads="1"/>
          </p:cNvSpPr>
          <p:nvPr>
            <p:ph type="sldNum" sz="quarter" idx="4"/>
          </p:nvPr>
        </p:nvSpPr>
        <p:spPr bwMode="auto">
          <a:xfrm>
            <a:off x="6553200" y="6248400"/>
            <a:ext cx="1905000" cy="457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r">
              <a:defRPr sz="1400"/>
            </a:lvl1pPr>
          </a:lstStyle>
          <a:p>
            <a:fld id="{CFE2BD2C-6088-DA4D-AAB4-ECFEF712D3F3}" type="slidenum">
              <a:rPr lang="fr-FR" altLang="fr-IE"/>
              <a:pPr/>
              <a:t>‹N°›</a:t>
            </a:fld>
            <a:endParaRPr lang="fr-FR" altLang="fr-I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ea typeface="ヒラギノ角ゴ Pro W3" charset="0"/>
          <a:cs typeface="ヒラギノ角ゴ Pro W3" charset="0"/>
        </a:defRPr>
      </a:lvl2pPr>
      <a:lvl3pPr algn="ctr" rtl="0" eaLnBrk="0" fontAlgn="base" hangingPunct="0">
        <a:spcBef>
          <a:spcPct val="0"/>
        </a:spcBef>
        <a:spcAft>
          <a:spcPct val="0"/>
        </a:spcAft>
        <a:defRPr sz="4400">
          <a:solidFill>
            <a:schemeClr val="tx2"/>
          </a:solidFill>
          <a:latin typeface="Arial" charset="0"/>
          <a:ea typeface="ヒラギノ角ゴ Pro W3" charset="0"/>
          <a:cs typeface="ヒラギノ角ゴ Pro W3" charset="0"/>
        </a:defRPr>
      </a:lvl3pPr>
      <a:lvl4pPr algn="ctr" rtl="0" eaLnBrk="0" fontAlgn="base" hangingPunct="0">
        <a:spcBef>
          <a:spcPct val="0"/>
        </a:spcBef>
        <a:spcAft>
          <a:spcPct val="0"/>
        </a:spcAft>
        <a:defRPr sz="4400">
          <a:solidFill>
            <a:schemeClr val="tx2"/>
          </a:solidFill>
          <a:latin typeface="Arial" charset="0"/>
          <a:ea typeface="ヒラギノ角ゴ Pro W3" charset="0"/>
          <a:cs typeface="ヒラギノ角ゴ Pro W3" charset="0"/>
        </a:defRPr>
      </a:lvl4pPr>
      <a:lvl5pPr algn="ctr" rtl="0" eaLnBrk="0" fontAlgn="base" hangingPunct="0">
        <a:spcBef>
          <a:spcPct val="0"/>
        </a:spcBef>
        <a:spcAft>
          <a:spcPct val="0"/>
        </a:spcAft>
        <a:defRPr sz="4400">
          <a:solidFill>
            <a:schemeClr val="tx2"/>
          </a:solidFill>
          <a:latin typeface="Arial" charset="0"/>
          <a:ea typeface="ヒラギノ角ゴ Pro W3" charset="0"/>
          <a:cs typeface="ヒラギノ角ゴ Pro W3" charset="0"/>
        </a:defRPr>
      </a:lvl5pPr>
      <a:lvl6pPr marL="457200" algn="ctr" rtl="0" fontAlgn="base">
        <a:spcBef>
          <a:spcPct val="0"/>
        </a:spcBef>
        <a:spcAft>
          <a:spcPct val="0"/>
        </a:spcAft>
        <a:defRPr sz="4400">
          <a:solidFill>
            <a:schemeClr val="tx2"/>
          </a:solidFill>
          <a:latin typeface="Arial" charset="0"/>
          <a:ea typeface="ヒラギノ角ゴ Pro W3" charset="0"/>
          <a:cs typeface="ヒラギノ角ゴ Pro W3" charset="0"/>
        </a:defRPr>
      </a:lvl6pPr>
      <a:lvl7pPr marL="914400" algn="ctr" rtl="0" fontAlgn="base">
        <a:spcBef>
          <a:spcPct val="0"/>
        </a:spcBef>
        <a:spcAft>
          <a:spcPct val="0"/>
        </a:spcAft>
        <a:defRPr sz="4400">
          <a:solidFill>
            <a:schemeClr val="tx2"/>
          </a:solidFill>
          <a:latin typeface="Arial" charset="0"/>
          <a:ea typeface="ヒラギノ角ゴ Pro W3" charset="0"/>
          <a:cs typeface="ヒラギノ角ゴ Pro W3" charset="0"/>
        </a:defRPr>
      </a:lvl7pPr>
      <a:lvl8pPr marL="1371600" algn="ctr" rtl="0" fontAlgn="base">
        <a:spcBef>
          <a:spcPct val="0"/>
        </a:spcBef>
        <a:spcAft>
          <a:spcPct val="0"/>
        </a:spcAft>
        <a:defRPr sz="4400">
          <a:solidFill>
            <a:schemeClr val="tx2"/>
          </a:solidFill>
          <a:latin typeface="Arial" charset="0"/>
          <a:ea typeface="ヒラギノ角ゴ Pro W3" charset="0"/>
          <a:cs typeface="ヒラギノ角ゴ Pro W3" charset="0"/>
        </a:defRPr>
      </a:lvl8pPr>
      <a:lvl9pPr marL="1828800" algn="ctr" rtl="0" fontAlgn="base">
        <a:spcBef>
          <a:spcPct val="0"/>
        </a:spcBef>
        <a:spcAft>
          <a:spcPct val="0"/>
        </a:spcAft>
        <a:defRPr sz="4400">
          <a:solidFill>
            <a:schemeClr val="tx2"/>
          </a:solidFill>
          <a:latin typeface="Arial" charset="0"/>
          <a:ea typeface="ヒラギノ角ゴ Pro W3" charset="0"/>
          <a:cs typeface="ヒラギノ角ゴ Pro W3"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bundesverfassungsgericht.de/entscheidungen/rs20080227_1bvr037007.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a:extLst>
              <a:ext uri="{FF2B5EF4-FFF2-40B4-BE49-F238E27FC236}">
                <a16:creationId xmlns:a16="http://schemas.microsoft.com/office/drawing/2014/main" id="{E66D71DE-F897-FA80-A02F-E71E6BB4CD56}"/>
              </a:ext>
            </a:extLst>
          </p:cNvPr>
          <p:cNvSpPr>
            <a:spLocks noGrp="1" noChangeArrowheads="1"/>
          </p:cNvSpPr>
          <p:nvPr>
            <p:ph type="ctrTitle"/>
          </p:nvPr>
        </p:nvSpPr>
        <p:spPr>
          <a:xfrm>
            <a:off x="685800" y="2286000"/>
            <a:ext cx="7772400" cy="1143000"/>
          </a:xfrm>
        </p:spPr>
        <p:txBody>
          <a:bodyPr/>
          <a:lstStyle/>
          <a:p>
            <a:pPr eaLnBrk="1" hangingPunct="1"/>
            <a:r>
              <a:rPr lang="de-DE" altLang="fr-IE"/>
              <a:t>Online-Durchsuchung</a:t>
            </a:r>
          </a:p>
        </p:txBody>
      </p:sp>
      <p:sp>
        <p:nvSpPr>
          <p:cNvPr id="14338" name="Rectangle 3">
            <a:extLst>
              <a:ext uri="{FF2B5EF4-FFF2-40B4-BE49-F238E27FC236}">
                <a16:creationId xmlns:a16="http://schemas.microsoft.com/office/drawing/2014/main" id="{721D2F28-45FA-99B0-EEDD-A07C1F960FCA}"/>
              </a:ext>
            </a:extLst>
          </p:cNvPr>
          <p:cNvSpPr>
            <a:spLocks noGrp="1" noChangeArrowheads="1"/>
          </p:cNvSpPr>
          <p:nvPr>
            <p:ph type="subTitle" idx="1"/>
          </p:nvPr>
        </p:nvSpPr>
        <p:spPr>
          <a:xfrm>
            <a:off x="533400" y="3886200"/>
            <a:ext cx="8153400" cy="1752600"/>
          </a:xfrm>
        </p:spPr>
        <p:txBody>
          <a:bodyPr/>
          <a:lstStyle/>
          <a:p>
            <a:pPr eaLnBrk="1" hangingPunct="1"/>
            <a:r>
              <a:rPr lang="de-DE" altLang="fr-IE" b="1">
                <a:latin typeface="Times New Roman" panose="02020603050405020304" pitchFamily="18" charset="0"/>
              </a:rPr>
              <a:t>BVerfG vom 27.2.2008</a:t>
            </a:r>
          </a:p>
          <a:p>
            <a:pPr eaLnBrk="1" hangingPunct="1"/>
            <a:endParaRPr lang="fr-FR" altLang="fr-IE" sz="2400"/>
          </a:p>
          <a:p>
            <a:pPr eaLnBrk="1" hangingPunct="1"/>
            <a:endParaRPr lang="fr-FR" altLang="fr-IE" sz="2400"/>
          </a:p>
          <a:p>
            <a:pPr eaLnBrk="1" hangingPunct="1"/>
            <a:r>
              <a:rPr lang="fr-FR" altLang="fr-IE" sz="1800"/>
              <a:t>http://www.bundesverfassungsgericht.de/pressemitteilungen/bvg08-022.html</a:t>
            </a:r>
            <a:endParaRPr lang="de-DE" altLang="fr-IE" sz="18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a:extLst>
              <a:ext uri="{FF2B5EF4-FFF2-40B4-BE49-F238E27FC236}">
                <a16:creationId xmlns:a16="http://schemas.microsoft.com/office/drawing/2014/main" id="{6D9CBC06-9138-5D37-186B-0C872F9F3085}"/>
              </a:ext>
            </a:extLst>
          </p:cNvPr>
          <p:cNvSpPr>
            <a:spLocks noGrp="1" noChangeArrowheads="1"/>
          </p:cNvSpPr>
          <p:nvPr>
            <p:ph type="title"/>
          </p:nvPr>
        </p:nvSpPr>
        <p:spPr>
          <a:xfrm>
            <a:off x="609600" y="152400"/>
            <a:ext cx="7772400" cy="1143000"/>
          </a:xfrm>
        </p:spPr>
        <p:txBody>
          <a:bodyPr/>
          <a:lstStyle/>
          <a:p>
            <a:pPr eaLnBrk="1" hangingPunct="1"/>
            <a:r>
              <a:rPr lang="de-DE" altLang="fr-IE" sz="3600" b="1"/>
              <a:t>Die Online-Durchsuchung…</a:t>
            </a:r>
            <a:endParaRPr lang="de-DE" altLang="fr-IE" sz="2400" b="1"/>
          </a:p>
        </p:txBody>
      </p:sp>
      <p:sp>
        <p:nvSpPr>
          <p:cNvPr id="36866" name="Rectangle 3">
            <a:extLst>
              <a:ext uri="{FF2B5EF4-FFF2-40B4-BE49-F238E27FC236}">
                <a16:creationId xmlns:a16="http://schemas.microsoft.com/office/drawing/2014/main" id="{60413D3F-932D-9334-83BA-FB0F8C22FE0A}"/>
              </a:ext>
            </a:extLst>
          </p:cNvPr>
          <p:cNvSpPr>
            <a:spLocks noGrp="1" noChangeArrowheads="1"/>
          </p:cNvSpPr>
          <p:nvPr>
            <p:ph type="body" idx="1"/>
          </p:nvPr>
        </p:nvSpPr>
        <p:spPr>
          <a:xfrm>
            <a:off x="533400" y="1066800"/>
            <a:ext cx="8305800" cy="5334000"/>
          </a:xfrm>
        </p:spPr>
        <p:txBody>
          <a:bodyPr/>
          <a:lstStyle/>
          <a:p>
            <a:pPr eaLnBrk="1" hangingPunct="1"/>
            <a:endParaRPr lang="de-DE" altLang="fr-IE" sz="2000"/>
          </a:p>
          <a:p>
            <a:pPr eaLnBrk="1" hangingPunct="1"/>
            <a:r>
              <a:rPr lang="de-DE" altLang="fr-IE" sz="2000" b="1"/>
              <a:t>verletzt das Fernmeldegeheimnis/Telekommunikationsgeheimnis </a:t>
            </a:r>
            <a:r>
              <a:rPr lang="de-DE" altLang="fr-IE" sz="1800" b="1"/>
              <a:t>(</a:t>
            </a:r>
            <a:r>
              <a:rPr lang="de-DE" altLang="fr-IE" sz="1800" b="1">
                <a:solidFill>
                  <a:srgbClr val="000000"/>
                </a:solidFill>
                <a:latin typeface="Helvetica" pitchFamily="2" charset="0"/>
              </a:rPr>
              <a:t>Art. 10 GG)</a:t>
            </a:r>
            <a:r>
              <a:rPr lang="de-DE" altLang="fr-IE" sz="2000"/>
              <a:t>- Keine Rechtsschutzgarantie: Mit Art. 19 Abs. 4 GG nicht vereinbar.</a:t>
            </a:r>
          </a:p>
          <a:p>
            <a:pPr eaLnBrk="1" hangingPunct="1"/>
            <a:endParaRPr lang="de-DE" altLang="fr-IE" sz="2000"/>
          </a:p>
          <a:p>
            <a:pPr eaLnBrk="1" hangingPunct="1"/>
            <a:r>
              <a:rPr lang="de-DE" altLang="fr-IE" sz="2000" b="1"/>
              <a:t>ist keine kernbereichsschützende Regelung</a:t>
            </a:r>
            <a:r>
              <a:rPr lang="de-DE" altLang="fr-IE" sz="2000"/>
              <a:t> </a:t>
            </a:r>
          </a:p>
          <a:p>
            <a:pPr eaLnBrk="1" hangingPunct="1">
              <a:buFontTx/>
              <a:buNone/>
            </a:pPr>
            <a:r>
              <a:rPr lang="de-DE" altLang="fr-IE" sz="2000"/>
              <a:t>	(Art. 10 Abs. 1 GG Schutz individueller Entfaltung im Kernbereich privater Lebensgestaltung)</a:t>
            </a:r>
          </a:p>
          <a:p>
            <a:pPr eaLnBrk="1" hangingPunct="1"/>
            <a:endParaRPr lang="de-DE" altLang="fr-IE" sz="2000"/>
          </a:p>
          <a:p>
            <a:pPr eaLnBrk="1" hangingPunct="1"/>
            <a:r>
              <a:rPr lang="de-DE" altLang="fr-IE" sz="2000" b="1"/>
              <a:t>verst</a:t>
            </a:r>
            <a:r>
              <a:rPr lang="de-DE" altLang="ja-JP" sz="2000" b="1"/>
              <a:t>ö</a:t>
            </a:r>
            <a:r>
              <a:rPr lang="de-DE" altLang="fr-IE" sz="2000" b="1"/>
              <a:t>ßt gegen das Trennungsgebot zwischen Geheimdiensten und Polizeibehörden</a:t>
            </a:r>
            <a:r>
              <a:rPr lang="de-DE" altLang="fr-IE" sz="2000"/>
              <a:t> und damit gegen das Rechtsstaatsprinzip.</a:t>
            </a:r>
            <a:endParaRPr lang="de-DE" altLang="fr-IE" sz="2800"/>
          </a:p>
          <a:p>
            <a:pPr algn="ctr" eaLnBrk="1" hangingPunct="1">
              <a:buFontTx/>
              <a:buNone/>
            </a:pPr>
            <a:r>
              <a:rPr lang="de-DE" altLang="fr-IE" sz="2800"/>
              <a:t> </a:t>
            </a:r>
            <a:r>
              <a:rPr lang="de-DE" altLang="fr-IE" sz="2000"/>
              <a:t>(Nicht in dem Grundgesetz ausdr</a:t>
            </a:r>
            <a:r>
              <a:rPr lang="de-DE" altLang="ja-JP" sz="2000"/>
              <a:t>ücklich gesagt sondern wird hergeleitet</a:t>
            </a:r>
            <a:r>
              <a:rPr lang="de-DE" altLang="fr-IE" sz="2000"/>
              <a:t> aus Art. 73 Nr. 10 GG und Art. 87 I 2 GG </a:t>
            </a:r>
            <a:r>
              <a:rPr lang="de-DE" altLang="ja-JP" sz="2000"/>
              <a:t>über</a:t>
            </a:r>
            <a:r>
              <a:rPr lang="de-DE" altLang="fr-IE" sz="2000"/>
              <a:t> Polizei und Verfassungsschutz. BverfG bestans darauf: Prinzip des Rechtsstaates)</a:t>
            </a:r>
            <a:endParaRPr lang="de-DE" altLang="fr-IE" sz="28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a:extLst>
              <a:ext uri="{FF2B5EF4-FFF2-40B4-BE49-F238E27FC236}">
                <a16:creationId xmlns:a16="http://schemas.microsoft.com/office/drawing/2014/main" id="{E7FCEF19-2496-5CFC-A021-01A3F6695D39}"/>
              </a:ext>
            </a:extLst>
          </p:cNvPr>
          <p:cNvSpPr>
            <a:spLocks noGrp="1" noChangeArrowheads="1"/>
          </p:cNvSpPr>
          <p:nvPr>
            <p:ph type="title"/>
          </p:nvPr>
        </p:nvSpPr>
        <p:spPr>
          <a:xfrm>
            <a:off x="533400" y="0"/>
            <a:ext cx="8153400" cy="1143000"/>
          </a:xfrm>
        </p:spPr>
        <p:txBody>
          <a:bodyPr/>
          <a:lstStyle/>
          <a:p>
            <a:pPr eaLnBrk="1" hangingPunct="1"/>
            <a:r>
              <a:rPr lang="de-DE" altLang="fr-IE" sz="2800" b="1"/>
              <a:t>Das Urteil des Bundesverfassungsgerichtes</a:t>
            </a:r>
            <a:br>
              <a:rPr lang="de-DE" altLang="fr-IE" sz="2800" b="1"/>
            </a:br>
            <a:r>
              <a:rPr lang="de-DE" altLang="fr-IE" sz="2000" b="1"/>
              <a:t>BVerfG 27.2.2008</a:t>
            </a:r>
            <a:endParaRPr lang="de-DE" altLang="fr-IE"/>
          </a:p>
        </p:txBody>
      </p:sp>
      <p:sp>
        <p:nvSpPr>
          <p:cNvPr id="39938" name="Rectangle 3">
            <a:extLst>
              <a:ext uri="{FF2B5EF4-FFF2-40B4-BE49-F238E27FC236}">
                <a16:creationId xmlns:a16="http://schemas.microsoft.com/office/drawing/2014/main" id="{03BB81AE-E92A-80B4-EEC8-D4661F7375F0}"/>
              </a:ext>
            </a:extLst>
          </p:cNvPr>
          <p:cNvSpPr>
            <a:spLocks noGrp="1" noChangeArrowheads="1"/>
          </p:cNvSpPr>
          <p:nvPr>
            <p:ph type="body" idx="1"/>
          </p:nvPr>
        </p:nvSpPr>
        <p:spPr>
          <a:xfrm>
            <a:off x="0" y="1295400"/>
            <a:ext cx="9144000" cy="5105400"/>
          </a:xfrm>
        </p:spPr>
        <p:txBody>
          <a:bodyPr/>
          <a:lstStyle/>
          <a:p>
            <a:pPr marL="533400" indent="-533400" eaLnBrk="1" hangingPunct="1">
              <a:lnSpc>
                <a:spcPct val="90000"/>
              </a:lnSpc>
              <a:buFontTx/>
              <a:buAutoNum type="arabicPeriod"/>
            </a:pPr>
            <a:r>
              <a:rPr lang="de-DE" altLang="fr-IE" sz="2000"/>
              <a:t>Das allgemeine Persönlichkeitsrecht (Art. 2 Abs. 1 i.V.m. Art. 1 Abs. 1 GG) umfasst </a:t>
            </a:r>
            <a:r>
              <a:rPr lang="de-DE" altLang="fr-IE" sz="2000" b="1"/>
              <a:t>das Grundrecht auf Gewährleistung der Vertraulichkeit und Integrität informationstechnischer Systeme</a:t>
            </a:r>
          </a:p>
          <a:p>
            <a:pPr marL="533400" indent="-533400" eaLnBrk="1" hangingPunct="1">
              <a:lnSpc>
                <a:spcPct val="90000"/>
              </a:lnSpc>
              <a:buFontTx/>
              <a:buAutoNum type="arabicPeriod"/>
            </a:pPr>
            <a:endParaRPr lang="de-DE" altLang="fr-IE" sz="2000"/>
          </a:p>
          <a:p>
            <a:pPr marL="533400" indent="-533400" eaLnBrk="1" hangingPunct="1">
              <a:lnSpc>
                <a:spcPct val="90000"/>
              </a:lnSpc>
              <a:buFontTx/>
              <a:buAutoNum type="arabicPeriod"/>
            </a:pPr>
            <a:r>
              <a:rPr lang="de-DE" altLang="fr-IE" sz="2000"/>
              <a:t>Die heimliche Infiltration eines informationstechnischen Systems (…) ist verfassungsrechtlich </a:t>
            </a:r>
            <a:r>
              <a:rPr lang="de-DE" altLang="fr-IE" sz="2000" b="1"/>
              <a:t>nur zulässig, wenn </a:t>
            </a:r>
            <a:r>
              <a:rPr lang="de-DE" altLang="fr-IE" sz="2000"/>
              <a:t>tatsächliche Anhaltspunkte einer konkreten Gefahr für ein überragend wichtiges Rechtsgut bestehen. Überragend wichtig sind Leib, Leben und Freiheit der Person oder solche Güter der Allgemeinheit, deren Bedrohung die Grundlagen oder den Bestand des Staates oder die Grundlagen der Existenz der Menschen berührt. </a:t>
            </a:r>
          </a:p>
          <a:p>
            <a:pPr marL="533400" indent="-533400" eaLnBrk="1" hangingPunct="1">
              <a:lnSpc>
                <a:spcPct val="90000"/>
              </a:lnSpc>
              <a:buFontTx/>
              <a:buAutoNum type="arabicPeriod"/>
            </a:pPr>
            <a:endParaRPr lang="de-DE" altLang="fr-IE" sz="2000"/>
          </a:p>
          <a:p>
            <a:pPr marL="533400" indent="-533400" eaLnBrk="1" hangingPunct="1">
              <a:lnSpc>
                <a:spcPct val="90000"/>
              </a:lnSpc>
              <a:buFontTx/>
              <a:buAutoNum type="arabicPeriod"/>
            </a:pPr>
            <a:r>
              <a:rPr lang="de-DE" altLang="fr-IE" sz="2000"/>
              <a:t>Die heimliche Infiltration eines informationstechnischen Systems ist grundsätzlich unter den Vorbehalt </a:t>
            </a:r>
            <a:r>
              <a:rPr lang="de-DE" altLang="fr-IE" sz="2000" b="1"/>
              <a:t>richterlicher Anordnung </a:t>
            </a:r>
            <a:r>
              <a:rPr lang="de-DE" altLang="fr-IE" sz="2000"/>
              <a:t>zu stellen. Das Gesetz, das zu einem solchen Eingriff ermächtigt, muss Vorkehrungen enthalten, um den Kernbereich privater Lebensgestaltung zu schützen.</a:t>
            </a:r>
          </a:p>
          <a:p>
            <a:pPr marL="533400" indent="-533400" eaLnBrk="1" hangingPunct="1">
              <a:lnSpc>
                <a:spcPct val="90000"/>
              </a:lnSpc>
              <a:buFontTx/>
              <a:buNone/>
            </a:pPr>
            <a:r>
              <a:rPr lang="de-DE" altLang="fr-IE" sz="1800">
                <a:hlinkClick r:id="rId3"/>
              </a:rPr>
              <a:t>http://www.bundesverfassungsgericht.de/entscheidungen/rs20080227_1bvr037007.html</a:t>
            </a:r>
            <a:r>
              <a:rPr lang="de-DE" altLang="fr-IE" sz="2800"/>
              <a: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a:extLst>
              <a:ext uri="{FF2B5EF4-FFF2-40B4-BE49-F238E27FC236}">
                <a16:creationId xmlns:a16="http://schemas.microsoft.com/office/drawing/2014/main" id="{CC74319A-FAC3-AF2D-BC9C-CB458B78A502}"/>
              </a:ext>
            </a:extLst>
          </p:cNvPr>
          <p:cNvSpPr>
            <a:spLocks noGrp="1" noChangeArrowheads="1"/>
          </p:cNvSpPr>
          <p:nvPr>
            <p:ph type="title"/>
          </p:nvPr>
        </p:nvSpPr>
        <p:spPr/>
        <p:txBody>
          <a:bodyPr/>
          <a:lstStyle/>
          <a:p>
            <a:pPr eaLnBrk="1" hangingPunct="1"/>
            <a:r>
              <a:rPr lang="de-DE" altLang="fr-IE" b="1"/>
              <a:t>Grundrechtverletzung</a:t>
            </a:r>
            <a:endParaRPr lang="de-DE" altLang="fr-IE"/>
          </a:p>
        </p:txBody>
      </p:sp>
      <p:sp>
        <p:nvSpPr>
          <p:cNvPr id="43010" name="Rectangle 3">
            <a:extLst>
              <a:ext uri="{FF2B5EF4-FFF2-40B4-BE49-F238E27FC236}">
                <a16:creationId xmlns:a16="http://schemas.microsoft.com/office/drawing/2014/main" id="{ED888DBA-0680-66FD-FB4D-CFFB25BE2714}"/>
              </a:ext>
            </a:extLst>
          </p:cNvPr>
          <p:cNvSpPr>
            <a:spLocks noGrp="1" noChangeArrowheads="1"/>
          </p:cNvSpPr>
          <p:nvPr>
            <p:ph type="body" idx="1"/>
          </p:nvPr>
        </p:nvSpPr>
        <p:spPr>
          <a:xfrm>
            <a:off x="304800" y="1981200"/>
            <a:ext cx="8153400" cy="4114800"/>
          </a:xfrm>
        </p:spPr>
        <p:txBody>
          <a:bodyPr/>
          <a:lstStyle/>
          <a:p>
            <a:pPr eaLnBrk="1" hangingPunct="1">
              <a:buFontTx/>
              <a:buNone/>
            </a:pPr>
            <a:r>
              <a:rPr lang="de-DE" altLang="fr-IE"/>
              <a:t>• Unverletzlichkeit der Wohnung, Art. 13 GG</a:t>
            </a:r>
          </a:p>
          <a:p>
            <a:pPr eaLnBrk="1" hangingPunct="1">
              <a:buFontTx/>
              <a:buNone/>
            </a:pPr>
            <a:endParaRPr lang="de-DE" altLang="fr-IE"/>
          </a:p>
          <a:p>
            <a:pPr eaLnBrk="1" hangingPunct="1"/>
            <a:r>
              <a:rPr lang="de-DE" altLang="fr-IE"/>
              <a:t>Fernmeldegeheimnis, Art. 10 GG</a:t>
            </a:r>
          </a:p>
          <a:p>
            <a:pPr eaLnBrk="1" hangingPunct="1">
              <a:buFontTx/>
              <a:buNone/>
            </a:pPr>
            <a:endParaRPr lang="de-DE" altLang="fr-IE"/>
          </a:p>
          <a:p>
            <a:pPr eaLnBrk="1" hangingPunct="1">
              <a:buFontTx/>
              <a:buNone/>
            </a:pPr>
            <a:r>
              <a:rPr lang="de-DE" altLang="fr-IE"/>
              <a:t>• Allgemeines Pers</a:t>
            </a:r>
            <a:r>
              <a:rPr lang="de-DE" altLang="ja-JP"/>
              <a:t>ön</a:t>
            </a:r>
            <a:r>
              <a:rPr lang="de-DE" altLang="fr-IE"/>
              <a:t>lichkeitsrecht, Art. 1 Abs. 1 Art und 2 Abs. 1 GG</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a:extLst>
              <a:ext uri="{FF2B5EF4-FFF2-40B4-BE49-F238E27FC236}">
                <a16:creationId xmlns:a16="http://schemas.microsoft.com/office/drawing/2014/main" id="{9518970E-D4D8-9145-C86B-8BD511986E0A}"/>
              </a:ext>
            </a:extLst>
          </p:cNvPr>
          <p:cNvSpPr>
            <a:spLocks noGrp="1" noChangeArrowheads="1"/>
          </p:cNvSpPr>
          <p:nvPr>
            <p:ph type="title"/>
          </p:nvPr>
        </p:nvSpPr>
        <p:spPr>
          <a:xfrm>
            <a:off x="457200" y="228600"/>
            <a:ext cx="8229600" cy="1143000"/>
          </a:xfrm>
        </p:spPr>
        <p:txBody>
          <a:bodyPr/>
          <a:lstStyle/>
          <a:p>
            <a:pPr eaLnBrk="1" hangingPunct="1"/>
            <a:r>
              <a:rPr lang="de-DE" altLang="fr-IE" sz="3600" b="1"/>
              <a:t>Unverletzlichkeit der Wohnung</a:t>
            </a:r>
            <a:endParaRPr lang="de-DE" altLang="fr-IE"/>
          </a:p>
        </p:txBody>
      </p:sp>
      <p:sp>
        <p:nvSpPr>
          <p:cNvPr id="45058" name="Rectangle 3">
            <a:extLst>
              <a:ext uri="{FF2B5EF4-FFF2-40B4-BE49-F238E27FC236}">
                <a16:creationId xmlns:a16="http://schemas.microsoft.com/office/drawing/2014/main" id="{C5DB9115-E863-4586-0092-6388886F7FB7}"/>
              </a:ext>
            </a:extLst>
          </p:cNvPr>
          <p:cNvSpPr>
            <a:spLocks noGrp="1" noChangeArrowheads="1"/>
          </p:cNvSpPr>
          <p:nvPr>
            <p:ph type="body" idx="1"/>
          </p:nvPr>
        </p:nvSpPr>
        <p:spPr>
          <a:xfrm>
            <a:off x="685800" y="1447800"/>
            <a:ext cx="8077200" cy="4648200"/>
          </a:xfrm>
        </p:spPr>
        <p:txBody>
          <a:bodyPr/>
          <a:lstStyle/>
          <a:p>
            <a:pPr eaLnBrk="1" hangingPunct="1">
              <a:lnSpc>
                <a:spcPct val="90000"/>
              </a:lnSpc>
            </a:pPr>
            <a:r>
              <a:rPr lang="de-DE" altLang="fr-IE" sz="2400"/>
              <a:t>Staatliche Organe sind nicht berechtigt, ohne Zustimmung des Wohnungsbesitzers die Wohnung zu betreten oder in die Wohnung einzudringen.</a:t>
            </a:r>
          </a:p>
          <a:p>
            <a:pPr eaLnBrk="1" hangingPunct="1">
              <a:lnSpc>
                <a:spcPct val="90000"/>
              </a:lnSpc>
            </a:pPr>
            <a:r>
              <a:rPr lang="de-DE" altLang="fr-IE" sz="2400"/>
              <a:t>Entfaltung der Pers</a:t>
            </a:r>
            <a:r>
              <a:rPr lang="de-DE" altLang="ja-JP" sz="2400"/>
              <a:t>ön</a:t>
            </a:r>
            <a:r>
              <a:rPr lang="de-DE" altLang="fr-IE" sz="2400"/>
              <a:t>lichkeit in seinem Lebensraum</a:t>
            </a:r>
          </a:p>
          <a:p>
            <a:pPr eaLnBrk="1" hangingPunct="1">
              <a:lnSpc>
                <a:spcPct val="90000"/>
              </a:lnSpc>
            </a:pPr>
            <a:r>
              <a:rPr lang="de-DE" altLang="fr-IE" sz="2400"/>
              <a:t>Raum, wo das Privatleben sich entfaltet.</a:t>
            </a:r>
          </a:p>
          <a:p>
            <a:pPr eaLnBrk="1" hangingPunct="1">
              <a:lnSpc>
                <a:spcPct val="90000"/>
              </a:lnSpc>
              <a:buFontTx/>
              <a:buNone/>
            </a:pPr>
            <a:endParaRPr lang="de-DE" altLang="fr-IE" sz="2400"/>
          </a:p>
          <a:p>
            <a:pPr eaLnBrk="1" hangingPunct="1">
              <a:lnSpc>
                <a:spcPct val="90000"/>
              </a:lnSpc>
              <a:buFontTx/>
              <a:buNone/>
            </a:pPr>
            <a:endParaRPr lang="de-DE" altLang="fr-IE" sz="2800"/>
          </a:p>
          <a:p>
            <a:pPr eaLnBrk="1" hangingPunct="1">
              <a:lnSpc>
                <a:spcPct val="90000"/>
              </a:lnSpc>
            </a:pPr>
            <a:r>
              <a:rPr lang="de-DE" altLang="fr-IE" sz="2800">
                <a:solidFill>
                  <a:schemeClr val="accent2"/>
                </a:solidFill>
              </a:rPr>
              <a:t>Dieser Artikel sch</a:t>
            </a:r>
            <a:r>
              <a:rPr lang="de-DE" altLang="ja-JP" sz="2800">
                <a:solidFill>
                  <a:schemeClr val="accent2"/>
                </a:solidFill>
              </a:rPr>
              <a:t>ützt nicht gegen Online Durchsuchung da nicht </a:t>
            </a:r>
            <a:r>
              <a:rPr lang="de-DE" altLang="fr-IE" sz="2800">
                <a:solidFill>
                  <a:schemeClr val="accent2"/>
                </a:solidFill>
              </a:rPr>
              <a:t>körperlich in die Wohnung eingedrungen wird, z. B. um ein Spionageprogramm zu platzieren….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a:extLst>
              <a:ext uri="{FF2B5EF4-FFF2-40B4-BE49-F238E27FC236}">
                <a16:creationId xmlns:a16="http://schemas.microsoft.com/office/drawing/2014/main" id="{28F1C709-87CB-6BBB-61E2-687B39688755}"/>
              </a:ext>
            </a:extLst>
          </p:cNvPr>
          <p:cNvSpPr>
            <a:spLocks noGrp="1" noChangeArrowheads="1"/>
          </p:cNvSpPr>
          <p:nvPr>
            <p:ph type="title"/>
          </p:nvPr>
        </p:nvSpPr>
        <p:spPr/>
        <p:txBody>
          <a:bodyPr/>
          <a:lstStyle/>
          <a:p>
            <a:pPr eaLnBrk="1" hangingPunct="1"/>
            <a:r>
              <a:rPr lang="de-DE" altLang="fr-IE" sz="3600" b="1"/>
              <a:t>Fernmeldegeheimnis, Art. 10 GG</a:t>
            </a:r>
            <a:endParaRPr lang="de-DE" altLang="fr-IE"/>
          </a:p>
        </p:txBody>
      </p:sp>
      <p:sp>
        <p:nvSpPr>
          <p:cNvPr id="47106" name="Rectangle 3">
            <a:extLst>
              <a:ext uri="{FF2B5EF4-FFF2-40B4-BE49-F238E27FC236}">
                <a16:creationId xmlns:a16="http://schemas.microsoft.com/office/drawing/2014/main" id="{4D75761A-49BC-319D-1EDE-BC69FD387616}"/>
              </a:ext>
            </a:extLst>
          </p:cNvPr>
          <p:cNvSpPr>
            <a:spLocks noGrp="1" noChangeArrowheads="1"/>
          </p:cNvSpPr>
          <p:nvPr>
            <p:ph type="body" idx="1"/>
          </p:nvPr>
        </p:nvSpPr>
        <p:spPr/>
        <p:txBody>
          <a:bodyPr/>
          <a:lstStyle/>
          <a:p>
            <a:pPr eaLnBrk="1" hangingPunct="1">
              <a:lnSpc>
                <a:spcPct val="90000"/>
              </a:lnSpc>
            </a:pPr>
            <a:r>
              <a:rPr lang="de-DE" altLang="fr-IE"/>
              <a:t>Telekommunikationsgeheimnis ist ein Verbot des Abhörens, Ablesen (…), von Fernmelde- (Fernschreib-, Fernsprech-, Funk- und Telegrafen-) Meldungen.</a:t>
            </a:r>
          </a:p>
          <a:p>
            <a:pPr eaLnBrk="1" hangingPunct="1">
              <a:lnSpc>
                <a:spcPct val="90000"/>
              </a:lnSpc>
            </a:pPr>
            <a:r>
              <a:rPr lang="de-DE" altLang="fr-IE"/>
              <a:t> Briefgeheimnis und Postgeheimnis.</a:t>
            </a:r>
          </a:p>
          <a:p>
            <a:pPr eaLnBrk="1" hangingPunct="1">
              <a:lnSpc>
                <a:spcPct val="90000"/>
              </a:lnSpc>
            </a:pPr>
            <a:endParaRPr lang="de-DE" altLang="fr-IE"/>
          </a:p>
          <a:p>
            <a:pPr eaLnBrk="1" hangingPunct="1">
              <a:lnSpc>
                <a:spcPct val="90000"/>
              </a:lnSpc>
            </a:pPr>
            <a:r>
              <a:rPr lang="de-DE" altLang="fr-IE">
                <a:solidFill>
                  <a:schemeClr val="accent2"/>
                </a:solidFill>
              </a:rPr>
              <a:t>Bei der Online</a:t>
            </a:r>
            <a:r>
              <a:rPr lang="de-DE" altLang="ja-JP">
                <a:solidFill>
                  <a:schemeClr val="accent2"/>
                </a:solidFill>
              </a:rPr>
              <a:t>-Durchsuchung ist dieses Geheimnis nicht garantiert.</a:t>
            </a:r>
            <a:endParaRPr lang="de-DE" altLang="fr-IE">
              <a:solidFill>
                <a:schemeClr val="accent2"/>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a:extLst>
              <a:ext uri="{FF2B5EF4-FFF2-40B4-BE49-F238E27FC236}">
                <a16:creationId xmlns:a16="http://schemas.microsoft.com/office/drawing/2014/main" id="{F78B4A07-E814-01E2-8551-DB2CCBB00442}"/>
              </a:ext>
            </a:extLst>
          </p:cNvPr>
          <p:cNvSpPr>
            <a:spLocks noGrp="1" noChangeArrowheads="1"/>
          </p:cNvSpPr>
          <p:nvPr>
            <p:ph type="title"/>
          </p:nvPr>
        </p:nvSpPr>
        <p:spPr/>
        <p:txBody>
          <a:bodyPr/>
          <a:lstStyle/>
          <a:p>
            <a:pPr eaLnBrk="1" hangingPunct="1"/>
            <a:r>
              <a:rPr lang="de-DE" altLang="fr-IE" b="1"/>
              <a:t>Pers</a:t>
            </a:r>
            <a:r>
              <a:rPr lang="de-DE" altLang="ja-JP" b="1"/>
              <a:t>önlichkeitsrecht</a:t>
            </a:r>
            <a:endParaRPr lang="de-DE" altLang="fr-IE"/>
          </a:p>
        </p:txBody>
      </p:sp>
      <p:sp>
        <p:nvSpPr>
          <p:cNvPr id="49154" name="Rectangle 3">
            <a:extLst>
              <a:ext uri="{FF2B5EF4-FFF2-40B4-BE49-F238E27FC236}">
                <a16:creationId xmlns:a16="http://schemas.microsoft.com/office/drawing/2014/main" id="{67B3B5EA-2246-3A1D-0818-D819556461F0}"/>
              </a:ext>
            </a:extLst>
          </p:cNvPr>
          <p:cNvSpPr>
            <a:spLocks noGrp="1" noChangeArrowheads="1"/>
          </p:cNvSpPr>
          <p:nvPr>
            <p:ph type="body" idx="1"/>
          </p:nvPr>
        </p:nvSpPr>
        <p:spPr/>
        <p:txBody>
          <a:bodyPr/>
          <a:lstStyle/>
          <a:p>
            <a:pPr eaLnBrk="1" hangingPunct="1">
              <a:lnSpc>
                <a:spcPct val="90000"/>
              </a:lnSpc>
            </a:pPr>
            <a:r>
              <a:rPr lang="de-DE" altLang="fr-IE" sz="2800"/>
              <a:t>Schutz der Privatsph</a:t>
            </a:r>
            <a:r>
              <a:rPr lang="de-DE" altLang="ja-JP" sz="2800"/>
              <a:t>är</a:t>
            </a:r>
            <a:r>
              <a:rPr lang="de-DE" altLang="fr-IE" sz="2800"/>
              <a:t>e</a:t>
            </a:r>
          </a:p>
          <a:p>
            <a:pPr eaLnBrk="1" hangingPunct="1">
              <a:lnSpc>
                <a:spcPct val="90000"/>
              </a:lnSpc>
              <a:buFontTx/>
              <a:buNone/>
            </a:pPr>
            <a:endParaRPr lang="de-DE" altLang="fr-IE" sz="2800"/>
          </a:p>
          <a:p>
            <a:pPr eaLnBrk="1" hangingPunct="1">
              <a:lnSpc>
                <a:spcPct val="90000"/>
              </a:lnSpc>
              <a:buFontTx/>
              <a:buNone/>
            </a:pPr>
            <a:r>
              <a:rPr lang="de-DE" altLang="fr-IE" sz="2800"/>
              <a:t>•  Recht auf informationelle Selbstbestimmung: man darf entscheiden, wer seine pers</a:t>
            </a:r>
            <a:r>
              <a:rPr lang="de-DE" altLang="ja-JP" sz="2800"/>
              <a:t>öliche Daten verwendet und zu welchem Ziel Sie verwendet werden.</a:t>
            </a:r>
            <a:endParaRPr lang="de-DE" altLang="ja-JP"/>
          </a:p>
          <a:p>
            <a:pPr eaLnBrk="1" hangingPunct="1">
              <a:lnSpc>
                <a:spcPct val="90000"/>
              </a:lnSpc>
              <a:buFontTx/>
              <a:buNone/>
            </a:pPr>
            <a:endParaRPr lang="de-DE" altLang="ja-JP"/>
          </a:p>
          <a:p>
            <a:pPr eaLnBrk="1" hangingPunct="1">
              <a:lnSpc>
                <a:spcPct val="90000"/>
              </a:lnSpc>
            </a:pPr>
            <a:r>
              <a:rPr lang="de-DE" altLang="fr-IE">
                <a:solidFill>
                  <a:schemeClr val="accent2"/>
                </a:solidFill>
              </a:rPr>
              <a:t>Bei der Online</a:t>
            </a:r>
            <a:r>
              <a:rPr lang="de-DE" altLang="ja-JP">
                <a:solidFill>
                  <a:schemeClr val="accent2"/>
                </a:solidFill>
              </a:rPr>
              <a:t>-Durchsuchung ist es nicht der Fall.</a:t>
            </a:r>
            <a:endParaRPr lang="de-DE" altLang="fr-IE">
              <a:solidFill>
                <a:schemeClr val="accent2"/>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a:extLst>
              <a:ext uri="{FF2B5EF4-FFF2-40B4-BE49-F238E27FC236}">
                <a16:creationId xmlns:a16="http://schemas.microsoft.com/office/drawing/2014/main" id="{0A0FB60C-5CD9-1D7C-9F3A-2DCBAD471B33}"/>
              </a:ext>
            </a:extLst>
          </p:cNvPr>
          <p:cNvSpPr>
            <a:spLocks noGrp="1" noChangeArrowheads="1"/>
          </p:cNvSpPr>
          <p:nvPr>
            <p:ph type="title"/>
          </p:nvPr>
        </p:nvSpPr>
        <p:spPr>
          <a:xfrm>
            <a:off x="685800" y="381000"/>
            <a:ext cx="7772400" cy="1143000"/>
          </a:xfrm>
        </p:spPr>
        <p:txBody>
          <a:bodyPr/>
          <a:lstStyle/>
          <a:p>
            <a:pPr eaLnBrk="1" hangingPunct="1"/>
            <a:r>
              <a:rPr lang="de-DE" altLang="fr-IE" sz="3600" b="1"/>
              <a:t>Entscheidung</a:t>
            </a:r>
            <a:r>
              <a:rPr lang="de-DE" altLang="ja-JP" sz="3600" b="1"/>
              <a:t> des Bundesverfassungsgerichtes</a:t>
            </a:r>
            <a:endParaRPr lang="de-DE" altLang="fr-IE"/>
          </a:p>
        </p:txBody>
      </p:sp>
      <p:sp>
        <p:nvSpPr>
          <p:cNvPr id="51202" name="Rectangle 3">
            <a:extLst>
              <a:ext uri="{FF2B5EF4-FFF2-40B4-BE49-F238E27FC236}">
                <a16:creationId xmlns:a16="http://schemas.microsoft.com/office/drawing/2014/main" id="{635F2F90-70C0-DDD1-BFBE-23DDF553C98E}"/>
              </a:ext>
            </a:extLst>
          </p:cNvPr>
          <p:cNvSpPr>
            <a:spLocks noGrp="1" noChangeArrowheads="1"/>
          </p:cNvSpPr>
          <p:nvPr>
            <p:ph type="body" idx="1"/>
          </p:nvPr>
        </p:nvSpPr>
        <p:spPr/>
        <p:txBody>
          <a:bodyPr/>
          <a:lstStyle/>
          <a:p>
            <a:pPr eaLnBrk="1" hangingPunct="1">
              <a:lnSpc>
                <a:spcPct val="90000"/>
              </a:lnSpc>
            </a:pPr>
            <a:r>
              <a:rPr lang="de-DE" altLang="fr-IE" sz="2800"/>
              <a:t>Online-Durchsuchung nicht </a:t>
            </a:r>
            <a:r>
              <a:rPr lang="de-DE" altLang="fr-IE" sz="2800" b="1"/>
              <a:t>generell </a:t>
            </a:r>
            <a:r>
              <a:rPr lang="de-DE" altLang="fr-IE" sz="2800"/>
              <a:t>unzulässig (verboten)  </a:t>
            </a:r>
          </a:p>
          <a:p>
            <a:pPr eaLnBrk="1" hangingPunct="1">
              <a:lnSpc>
                <a:spcPct val="90000"/>
              </a:lnSpc>
            </a:pPr>
            <a:r>
              <a:rPr lang="de-DE" altLang="fr-IE" sz="2800"/>
              <a:t>„Neues</a:t>
            </a:r>
            <a:r>
              <a:rPr lang="de-DE" altLang="fr-FR" sz="2800"/>
              <a:t>“</a:t>
            </a:r>
            <a:r>
              <a:rPr lang="de-DE" altLang="fr-IE" sz="2800"/>
              <a:t> „subsidi</a:t>
            </a:r>
            <a:r>
              <a:rPr lang="de-DE" altLang="ja-JP" sz="2800"/>
              <a:t>äres“ Grundrecht: </a:t>
            </a:r>
            <a:r>
              <a:rPr lang="de-DE" altLang="ja-JP" sz="2800" b="1"/>
              <a:t>Computer-Grundrecht</a:t>
            </a:r>
            <a:r>
              <a:rPr lang="de-DE" altLang="ja-JP" sz="2800"/>
              <a:t> muss respektiert werden</a:t>
            </a:r>
          </a:p>
          <a:p>
            <a:pPr eaLnBrk="1" hangingPunct="1">
              <a:lnSpc>
                <a:spcPct val="90000"/>
              </a:lnSpc>
            </a:pPr>
            <a:r>
              <a:rPr lang="de-DE" altLang="fr-IE" sz="2800"/>
              <a:t>Online-Durchsuchung in NRW verletzt Grundrechte </a:t>
            </a:r>
          </a:p>
          <a:p>
            <a:pPr eaLnBrk="1" hangingPunct="1">
              <a:lnSpc>
                <a:spcPct val="90000"/>
              </a:lnSpc>
            </a:pPr>
            <a:r>
              <a:rPr lang="de-DE" altLang="fr-IE" sz="2800"/>
              <a:t>Das BKA-Gesetz muss durch Bundestag neu geschrieben werden</a:t>
            </a:r>
          </a:p>
          <a:p>
            <a:pPr eaLnBrk="1" hangingPunct="1">
              <a:lnSpc>
                <a:spcPct val="90000"/>
              </a:lnSpc>
            </a:pPr>
            <a:r>
              <a:rPr lang="de-DE" altLang="fr-IE" sz="2800">
                <a:solidFill>
                  <a:srgbClr val="000000"/>
                </a:solidFill>
                <a:latin typeface="Helvetica" pitchFamily="2" charset="0"/>
              </a:rPr>
              <a:t>Sehr umst</a:t>
            </a:r>
            <a:r>
              <a:rPr lang="de-DE" altLang="ja-JP" sz="2800">
                <a:solidFill>
                  <a:srgbClr val="000000"/>
                </a:solidFill>
              </a:rPr>
              <a:t>ändlich</a:t>
            </a:r>
            <a:endParaRPr lang="de-DE" altLang="fr-IE" sz="2800">
              <a:solidFill>
                <a:srgbClr val="000000"/>
              </a:solidFill>
              <a:latin typeface="Helvetica" pitchFamily="2"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2">
            <a:extLst>
              <a:ext uri="{FF2B5EF4-FFF2-40B4-BE49-F238E27FC236}">
                <a16:creationId xmlns:a16="http://schemas.microsoft.com/office/drawing/2014/main" id="{826A7FAE-6F75-3079-89DD-8468E0661DD2}"/>
              </a:ext>
            </a:extLst>
          </p:cNvPr>
          <p:cNvSpPr>
            <a:spLocks noGrp="1" noChangeArrowheads="1"/>
          </p:cNvSpPr>
          <p:nvPr>
            <p:ph type="title"/>
          </p:nvPr>
        </p:nvSpPr>
        <p:spPr/>
        <p:txBody>
          <a:bodyPr/>
          <a:lstStyle/>
          <a:p>
            <a:pPr eaLnBrk="1" hangingPunct="1"/>
            <a:r>
              <a:rPr lang="de-DE" altLang="fr-IE"/>
              <a:t>Das Computer-Grundrecht</a:t>
            </a:r>
          </a:p>
        </p:txBody>
      </p:sp>
      <p:sp>
        <p:nvSpPr>
          <p:cNvPr id="53250" name="Rectangle 3">
            <a:extLst>
              <a:ext uri="{FF2B5EF4-FFF2-40B4-BE49-F238E27FC236}">
                <a16:creationId xmlns:a16="http://schemas.microsoft.com/office/drawing/2014/main" id="{5F56247A-8396-F8B8-C438-D61B10188B1D}"/>
              </a:ext>
            </a:extLst>
          </p:cNvPr>
          <p:cNvSpPr>
            <a:spLocks noGrp="1" noChangeArrowheads="1"/>
          </p:cNvSpPr>
          <p:nvPr>
            <p:ph type="body" idx="1"/>
          </p:nvPr>
        </p:nvSpPr>
        <p:spPr>
          <a:xfrm>
            <a:off x="304800" y="1981200"/>
            <a:ext cx="8839200" cy="4572000"/>
          </a:xfrm>
        </p:spPr>
        <p:txBody>
          <a:bodyPr/>
          <a:lstStyle/>
          <a:p>
            <a:pPr marL="609600" indent="-609600" eaLnBrk="1" hangingPunct="1">
              <a:lnSpc>
                <a:spcPct val="90000"/>
              </a:lnSpc>
              <a:buFontTx/>
              <a:buNone/>
            </a:pPr>
            <a:r>
              <a:rPr lang="de-DE" altLang="fr-IE" sz="2000" b="1"/>
              <a:t>« das Grundrecht auf Gewährleistung der Vertraulichkeit und Integrität informationstechnischer Systeme » (Urteil BverfG)</a:t>
            </a:r>
          </a:p>
          <a:p>
            <a:pPr marL="609600" indent="-609600" eaLnBrk="1" hangingPunct="1">
              <a:lnSpc>
                <a:spcPct val="90000"/>
              </a:lnSpc>
              <a:buFontTx/>
              <a:buNone/>
            </a:pPr>
            <a:endParaRPr lang="de-DE" altLang="fr-IE" sz="2000" b="1"/>
          </a:p>
          <a:p>
            <a:pPr marL="609600" indent="-609600" eaLnBrk="1" hangingPunct="1">
              <a:lnSpc>
                <a:spcPct val="90000"/>
              </a:lnSpc>
            </a:pPr>
            <a:r>
              <a:rPr lang="de-DE" altLang="fr-IE" sz="2000"/>
              <a:t>Das allgemeine Persönlichkeitsrecht (Art. 2 Abs. 1 in Verbindung mit Art. 1 Abs. 1 GG) umfasst ein solches Grundrecht.</a:t>
            </a:r>
          </a:p>
          <a:p>
            <a:pPr marL="609600" indent="-609600" eaLnBrk="1" hangingPunct="1">
              <a:lnSpc>
                <a:spcPct val="90000"/>
              </a:lnSpc>
              <a:buFontTx/>
              <a:buNone/>
            </a:pPr>
            <a:endParaRPr lang="de-DE" altLang="fr-IE" sz="2000"/>
          </a:p>
          <a:p>
            <a:pPr marL="609600" indent="-609600" eaLnBrk="1" hangingPunct="1">
              <a:lnSpc>
                <a:spcPct val="90000"/>
              </a:lnSpc>
            </a:pPr>
            <a:r>
              <a:rPr lang="de-DE" altLang="fr-IE" sz="2000"/>
              <a:t>Dieses Grundrecht ist subsidiär.</a:t>
            </a:r>
          </a:p>
          <a:p>
            <a:pPr marL="609600" indent="-609600" eaLnBrk="1" hangingPunct="1">
              <a:lnSpc>
                <a:spcPct val="90000"/>
              </a:lnSpc>
            </a:pPr>
            <a:endParaRPr lang="de-DE" altLang="fr-IE" sz="2000"/>
          </a:p>
          <a:p>
            <a:pPr marL="609600" indent="-609600" eaLnBrk="1" hangingPunct="1">
              <a:lnSpc>
                <a:spcPct val="90000"/>
              </a:lnSpc>
            </a:pPr>
            <a:r>
              <a:rPr lang="de-DE" altLang="fr-IE" sz="2000"/>
              <a:t>Keinen Vorrang vor Telekommunikationsgeheimnis (Art. 10 Abs. 1 GG), Recht auf Informationelle Selbstbestimmung und Unverletzlichkeit der Wohnung (Art. 13 Abs. 1 GG). </a:t>
            </a:r>
          </a:p>
          <a:p>
            <a:pPr marL="609600" indent="-609600" eaLnBrk="1" hangingPunct="1">
              <a:lnSpc>
                <a:spcPct val="90000"/>
              </a:lnSpc>
            </a:pPr>
            <a:endParaRPr lang="de-DE" altLang="fr-IE" sz="2000"/>
          </a:p>
          <a:p>
            <a:pPr marL="609600" indent="-609600" eaLnBrk="1" hangingPunct="1">
              <a:lnSpc>
                <a:spcPct val="90000"/>
              </a:lnSpc>
            </a:pPr>
            <a:r>
              <a:rPr lang="de-DE" altLang="fr-IE" sz="2000"/>
              <a:t>„Auffanggrundrecht</a:t>
            </a:r>
            <a:r>
              <a:rPr lang="de-DE" altLang="fr-FR" sz="2000"/>
              <a:t>“</a:t>
            </a:r>
            <a:r>
              <a:rPr lang="de-DE" altLang="fr-IE" sz="2000"/>
              <a:t>, um Schutzlücken zu schließen.</a:t>
            </a:r>
            <a:endParaRPr lang="de-DE" altLang="fr-IE" sz="2000" b="1"/>
          </a:p>
          <a:p>
            <a:pPr marL="609600" indent="-609600" eaLnBrk="1" hangingPunct="1">
              <a:lnSpc>
                <a:spcPct val="90000"/>
              </a:lnSpc>
              <a:buFontTx/>
              <a:buAutoNum type="arabicPeriod"/>
            </a:pPr>
            <a:endParaRPr lang="de-DE" altLang="fr-IE" sz="2000"/>
          </a:p>
          <a:p>
            <a:pPr marL="609600" indent="-609600" eaLnBrk="1" hangingPunct="1">
              <a:lnSpc>
                <a:spcPct val="90000"/>
              </a:lnSpc>
            </a:pPr>
            <a:endParaRPr lang="de-DE" altLang="fr-IE" sz="28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a:extLst>
              <a:ext uri="{FF2B5EF4-FFF2-40B4-BE49-F238E27FC236}">
                <a16:creationId xmlns:a16="http://schemas.microsoft.com/office/drawing/2014/main" id="{9B26A432-6575-369B-5688-898AC8D30010}"/>
              </a:ext>
            </a:extLst>
          </p:cNvPr>
          <p:cNvSpPr>
            <a:spLocks noGrp="1" noChangeArrowheads="1"/>
          </p:cNvSpPr>
          <p:nvPr>
            <p:ph type="title"/>
          </p:nvPr>
        </p:nvSpPr>
        <p:spPr/>
        <p:txBody>
          <a:bodyPr/>
          <a:lstStyle/>
          <a:p>
            <a:pPr eaLnBrk="1" hangingPunct="1"/>
            <a:r>
              <a:rPr lang="de-DE" altLang="fr-IE" sz="3600" b="1"/>
              <a:t>Ausdr</a:t>
            </a:r>
            <a:r>
              <a:rPr lang="de-DE" altLang="ja-JP" sz="3600" b="1"/>
              <a:t>ücke zur </a:t>
            </a:r>
            <a:r>
              <a:rPr lang="de-DE" altLang="fr-IE" sz="3600" b="1"/>
              <a:t>Definition der Online-Durchsuchung</a:t>
            </a:r>
            <a:endParaRPr lang="de-DE" altLang="fr-IE"/>
          </a:p>
        </p:txBody>
      </p:sp>
      <p:sp>
        <p:nvSpPr>
          <p:cNvPr id="16386" name="Rectangle 3">
            <a:extLst>
              <a:ext uri="{FF2B5EF4-FFF2-40B4-BE49-F238E27FC236}">
                <a16:creationId xmlns:a16="http://schemas.microsoft.com/office/drawing/2014/main" id="{CF20362E-DBF1-ADB9-59DC-0BF7B8CF22A4}"/>
              </a:ext>
            </a:extLst>
          </p:cNvPr>
          <p:cNvSpPr>
            <a:spLocks noGrp="1" noChangeArrowheads="1"/>
          </p:cNvSpPr>
          <p:nvPr>
            <p:ph type="body" idx="1"/>
          </p:nvPr>
        </p:nvSpPr>
        <p:spPr/>
        <p:txBody>
          <a:bodyPr/>
          <a:lstStyle/>
          <a:p>
            <a:pPr eaLnBrk="1" hangingPunct="1">
              <a:lnSpc>
                <a:spcPct val="90000"/>
              </a:lnSpc>
              <a:buFontTx/>
              <a:buNone/>
            </a:pPr>
            <a:r>
              <a:rPr lang="de-DE" altLang="fr-IE" sz="2000" dirty="0"/>
              <a:t>- umstritten</a:t>
            </a:r>
          </a:p>
          <a:p>
            <a:pPr eaLnBrk="1" hangingPunct="1">
              <a:lnSpc>
                <a:spcPct val="90000"/>
              </a:lnSpc>
              <a:buFontTx/>
              <a:buNone/>
            </a:pPr>
            <a:r>
              <a:rPr lang="de-DE" altLang="fr-IE" sz="2000" dirty="0"/>
              <a:t>- heimlich</a:t>
            </a:r>
          </a:p>
          <a:p>
            <a:pPr eaLnBrk="1" hangingPunct="1">
              <a:lnSpc>
                <a:spcPct val="90000"/>
              </a:lnSpc>
              <a:buFontTx/>
              <a:buNone/>
            </a:pPr>
            <a:r>
              <a:rPr lang="de-DE" altLang="fr-IE" sz="2000" dirty="0"/>
              <a:t>- staatliche Hackerangriffe</a:t>
            </a:r>
          </a:p>
          <a:p>
            <a:pPr eaLnBrk="1" hangingPunct="1">
              <a:lnSpc>
                <a:spcPct val="90000"/>
              </a:lnSpc>
              <a:buFontTx/>
              <a:buNone/>
            </a:pPr>
            <a:r>
              <a:rPr lang="de-DE" altLang="fr-IE" sz="2000" dirty="0"/>
              <a:t>- "Stasi-Methode"</a:t>
            </a:r>
          </a:p>
          <a:p>
            <a:pPr eaLnBrk="1" hangingPunct="1">
              <a:lnSpc>
                <a:spcPct val="90000"/>
              </a:lnSpc>
              <a:buFontTx/>
              <a:buNone/>
            </a:pPr>
            <a:r>
              <a:rPr lang="de-DE" altLang="fr-IE" sz="2000" dirty="0"/>
              <a:t>- staatliches Hacken </a:t>
            </a:r>
          </a:p>
          <a:p>
            <a:pPr eaLnBrk="1" hangingPunct="1">
              <a:lnSpc>
                <a:spcPct val="90000"/>
              </a:lnSpc>
              <a:buFontTx/>
              <a:buNone/>
            </a:pPr>
            <a:r>
              <a:rPr lang="de-DE" altLang="fr-IE" sz="2000" dirty="0"/>
              <a:t>- Methode der Online-Ermittlung</a:t>
            </a:r>
          </a:p>
          <a:p>
            <a:pPr eaLnBrk="1" hangingPunct="1">
              <a:lnSpc>
                <a:spcPct val="90000"/>
              </a:lnSpc>
              <a:buFontTx/>
              <a:buNone/>
            </a:pPr>
            <a:endParaRPr lang="de-DE" altLang="fr-IE" sz="2800" dirty="0"/>
          </a:p>
          <a:p>
            <a:pPr algn="ctr" eaLnBrk="1" hangingPunct="1">
              <a:lnSpc>
                <a:spcPct val="90000"/>
              </a:lnSpc>
              <a:buFontTx/>
              <a:buNone/>
            </a:pPr>
            <a:r>
              <a:rPr lang="de-DE" altLang="fr-IE" sz="2800" dirty="0">
                <a:solidFill>
                  <a:schemeClr val="accent2"/>
                </a:solidFill>
              </a:rPr>
              <a:t>« </a:t>
            </a:r>
            <a:r>
              <a:rPr lang="de-DE" altLang="fr-IE" sz="2000" dirty="0">
                <a:solidFill>
                  <a:schemeClr val="accent2"/>
                </a:solidFill>
              </a:rPr>
              <a:t>Ein Schadprogramm kann per Mail mit einem interessant erscheinenden Worddokument verschickt werden, das dann ein Spionageprogramm einschleust. Wenn der potentielle Terrorist das Dokument öffnet, installiert sich die Schnüffelsoftware automatisch und verschicke die  Informationen zurück an die Ermittler »</a:t>
            </a:r>
            <a:r>
              <a:rPr lang="de-DE" altLang="fr-IE" sz="2800" dirty="0">
                <a:solidFill>
                  <a:schemeClr val="accent2"/>
                </a:solidFill>
              </a:rPr>
              <a:t>.</a:t>
            </a:r>
            <a:endParaRPr lang="de-DE" altLang="fr-IE"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a:extLst>
              <a:ext uri="{FF2B5EF4-FFF2-40B4-BE49-F238E27FC236}">
                <a16:creationId xmlns:a16="http://schemas.microsoft.com/office/drawing/2014/main" id="{B1C15F03-7C66-A54C-2E4A-1EF77C2D56AA}"/>
              </a:ext>
            </a:extLst>
          </p:cNvPr>
          <p:cNvSpPr>
            <a:spLocks noGrp="1" noChangeArrowheads="1"/>
          </p:cNvSpPr>
          <p:nvPr>
            <p:ph type="title"/>
          </p:nvPr>
        </p:nvSpPr>
        <p:spPr/>
        <p:txBody>
          <a:bodyPr/>
          <a:lstStyle/>
          <a:p>
            <a:pPr eaLnBrk="1" hangingPunct="1"/>
            <a:r>
              <a:rPr lang="de-DE" altLang="fr-IE" sz="3600" b="1"/>
              <a:t>F</a:t>
            </a:r>
            <a:r>
              <a:rPr lang="de-DE" altLang="ja-JP" sz="3600" b="1"/>
              <a:t>ür die Online-Durchsuchung</a:t>
            </a:r>
            <a:endParaRPr lang="de-DE" altLang="fr-IE"/>
          </a:p>
        </p:txBody>
      </p:sp>
      <p:sp>
        <p:nvSpPr>
          <p:cNvPr id="19458" name="Rectangle 3">
            <a:extLst>
              <a:ext uri="{FF2B5EF4-FFF2-40B4-BE49-F238E27FC236}">
                <a16:creationId xmlns:a16="http://schemas.microsoft.com/office/drawing/2014/main" id="{48DABA68-29DE-C6E1-21E7-D3ADF9D6C846}"/>
              </a:ext>
            </a:extLst>
          </p:cNvPr>
          <p:cNvSpPr>
            <a:spLocks noGrp="1" noChangeArrowheads="1"/>
          </p:cNvSpPr>
          <p:nvPr>
            <p:ph type="body" idx="1"/>
          </p:nvPr>
        </p:nvSpPr>
        <p:spPr/>
        <p:txBody>
          <a:bodyPr/>
          <a:lstStyle/>
          <a:p>
            <a:pPr eaLnBrk="1" hangingPunct="1"/>
            <a:r>
              <a:rPr lang="de-DE" altLang="fr-IE"/>
              <a:t>Das Bundeskriminalamt (BKA)</a:t>
            </a:r>
          </a:p>
          <a:p>
            <a:pPr eaLnBrk="1" hangingPunct="1"/>
            <a:r>
              <a:rPr lang="de-DE" altLang="fr-IE"/>
              <a:t>Der Pr</a:t>
            </a:r>
            <a:r>
              <a:rPr lang="de-DE" altLang="ja-JP"/>
              <a:t>äsident des Bundeskriminalamts Jörg Zierke</a:t>
            </a:r>
            <a:endParaRPr lang="de-DE" altLang="fr-IE"/>
          </a:p>
          <a:p>
            <a:pPr eaLnBrk="1" hangingPunct="1"/>
            <a:r>
              <a:rPr lang="de-DE" altLang="fr-IE"/>
              <a:t>Das Bundesinnenministerium</a:t>
            </a:r>
          </a:p>
          <a:p>
            <a:pPr eaLnBrk="1" hangingPunct="1"/>
            <a:r>
              <a:rPr lang="de-DE" altLang="fr-IE"/>
              <a:t>Der Bundesinnerminister Wolfgang Sch</a:t>
            </a:r>
            <a:r>
              <a:rPr lang="de-DE" altLang="ja-JP"/>
              <a:t>äuble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a:extLst>
              <a:ext uri="{FF2B5EF4-FFF2-40B4-BE49-F238E27FC236}">
                <a16:creationId xmlns:a16="http://schemas.microsoft.com/office/drawing/2014/main" id="{EE06FAA9-313F-0A2E-065B-45A4BE1BB2F6}"/>
              </a:ext>
            </a:extLst>
          </p:cNvPr>
          <p:cNvSpPr>
            <a:spLocks noGrp="1" noChangeArrowheads="1"/>
          </p:cNvSpPr>
          <p:nvPr>
            <p:ph type="title"/>
          </p:nvPr>
        </p:nvSpPr>
        <p:spPr/>
        <p:txBody>
          <a:bodyPr/>
          <a:lstStyle/>
          <a:p>
            <a:pPr eaLnBrk="1" hangingPunct="1"/>
            <a:r>
              <a:rPr lang="de-DE" altLang="fr-IE" b="1"/>
              <a:t>Gegen die Online-Durchsuchung</a:t>
            </a:r>
            <a:endParaRPr lang="de-DE" altLang="fr-IE"/>
          </a:p>
        </p:txBody>
      </p:sp>
      <p:sp>
        <p:nvSpPr>
          <p:cNvPr id="21506" name="Rectangle 3">
            <a:extLst>
              <a:ext uri="{FF2B5EF4-FFF2-40B4-BE49-F238E27FC236}">
                <a16:creationId xmlns:a16="http://schemas.microsoft.com/office/drawing/2014/main" id="{6A75004F-EDED-6693-8F8B-CAAB02877D84}"/>
              </a:ext>
            </a:extLst>
          </p:cNvPr>
          <p:cNvSpPr>
            <a:spLocks noGrp="1" noChangeArrowheads="1"/>
          </p:cNvSpPr>
          <p:nvPr>
            <p:ph type="body" idx="1"/>
          </p:nvPr>
        </p:nvSpPr>
        <p:spPr/>
        <p:txBody>
          <a:bodyPr/>
          <a:lstStyle/>
          <a:p>
            <a:pPr eaLnBrk="1" hangingPunct="1"/>
            <a:r>
              <a:rPr lang="de-DE" altLang="fr-IE">
                <a:solidFill>
                  <a:srgbClr val="000000"/>
                </a:solidFill>
                <a:latin typeface="Times New Roman" panose="02020603050405020304" pitchFamily="18" charset="0"/>
              </a:rPr>
              <a:t>Der Chaos Computer Club </a:t>
            </a:r>
          </a:p>
          <a:p>
            <a:pPr eaLnBrk="1" hangingPunct="1"/>
            <a:r>
              <a:rPr lang="de-DE" altLang="fr-IE">
                <a:solidFill>
                  <a:srgbClr val="000000"/>
                </a:solidFill>
                <a:latin typeface="Times New Roman" panose="02020603050405020304" pitchFamily="18" charset="0"/>
              </a:rPr>
              <a:t>Die Datensch</a:t>
            </a:r>
            <a:r>
              <a:rPr lang="de-DE" altLang="ja-JP">
                <a:solidFill>
                  <a:srgbClr val="000000"/>
                </a:solidFill>
              </a:rPr>
              <a:t>ützer</a:t>
            </a:r>
            <a:endParaRPr lang="de-DE" altLang="fr-IE">
              <a:solidFill>
                <a:srgbClr val="000000"/>
              </a:solidFill>
              <a:latin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a:extLst>
              <a:ext uri="{FF2B5EF4-FFF2-40B4-BE49-F238E27FC236}">
                <a16:creationId xmlns:a16="http://schemas.microsoft.com/office/drawing/2014/main" id="{FFF273B8-966B-11AA-ABDE-A9C461D0E2AD}"/>
              </a:ext>
            </a:extLst>
          </p:cNvPr>
          <p:cNvSpPr>
            <a:spLocks noGrp="1" noChangeArrowheads="1"/>
          </p:cNvSpPr>
          <p:nvPr>
            <p:ph type="title"/>
          </p:nvPr>
        </p:nvSpPr>
        <p:spPr/>
        <p:txBody>
          <a:bodyPr/>
          <a:lstStyle/>
          <a:p>
            <a:pPr eaLnBrk="1" hangingPunct="1"/>
            <a:r>
              <a:rPr lang="de-DE" altLang="fr-IE" sz="3600" b="1"/>
              <a:t>Argumente f</a:t>
            </a:r>
            <a:r>
              <a:rPr lang="de-DE" altLang="ja-JP" sz="3600" b="1"/>
              <a:t>ür die Online-Durchsuchung</a:t>
            </a:r>
            <a:endParaRPr lang="de-DE" altLang="fr-IE"/>
          </a:p>
        </p:txBody>
      </p:sp>
      <p:sp>
        <p:nvSpPr>
          <p:cNvPr id="23554" name="Rectangle 3">
            <a:extLst>
              <a:ext uri="{FF2B5EF4-FFF2-40B4-BE49-F238E27FC236}">
                <a16:creationId xmlns:a16="http://schemas.microsoft.com/office/drawing/2014/main" id="{AC2803DA-586F-2ED3-7489-34D48A2F8B46}"/>
              </a:ext>
            </a:extLst>
          </p:cNvPr>
          <p:cNvSpPr>
            <a:spLocks noGrp="1" noChangeArrowheads="1"/>
          </p:cNvSpPr>
          <p:nvPr>
            <p:ph type="body" idx="1"/>
          </p:nvPr>
        </p:nvSpPr>
        <p:spPr/>
        <p:txBody>
          <a:bodyPr/>
          <a:lstStyle/>
          <a:p>
            <a:pPr eaLnBrk="1" hangingPunct="1"/>
            <a:r>
              <a:rPr lang="de-DE" altLang="fr-IE" sz="2400"/>
              <a:t>Die Polizei braucht die Online-Durchsuchung zur Bekämpfung des internationalen Terrorismus und der organisierten Kriminalität</a:t>
            </a:r>
          </a:p>
          <a:p>
            <a:pPr eaLnBrk="1" hangingPunct="1"/>
            <a:r>
              <a:rPr lang="de-DE" altLang="fr-IE" sz="2400"/>
              <a:t>Die Online-Ermittler m</a:t>
            </a:r>
            <a:r>
              <a:rPr lang="de-DE" altLang="ja-JP" sz="2400"/>
              <a:t>üssen die selben</a:t>
            </a:r>
            <a:r>
              <a:rPr lang="de-DE" altLang="fr-IE" sz="2400"/>
              <a:t> Möglichkeiten haben, wie die kriminellen Hacker.</a:t>
            </a:r>
          </a:p>
          <a:p>
            <a:pPr eaLnBrk="1" hangingPunct="1"/>
            <a:r>
              <a:rPr lang="de-DE" altLang="fr-IE" sz="2400"/>
              <a:t>Die Mehrheit der Menschen  (99,9 Prozent) werden von dieser Maßnahme überhaupt nicht betroffen sein.</a:t>
            </a:r>
          </a:p>
          <a:p>
            <a:pPr eaLnBrk="1" hangingPunct="1"/>
            <a:r>
              <a:rPr lang="de-DE" altLang="fr-IE" sz="2400"/>
              <a:t>Man muss mit dem technischen Fortschritt leben / « Schritt halten  ».</a:t>
            </a:r>
            <a:endParaRPr lang="de-DE" altLang="fr-IE"/>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a:extLst>
              <a:ext uri="{FF2B5EF4-FFF2-40B4-BE49-F238E27FC236}">
                <a16:creationId xmlns:a16="http://schemas.microsoft.com/office/drawing/2014/main" id="{41A4C5AD-FBB7-E482-F38F-DCCE17D0D7A6}"/>
              </a:ext>
            </a:extLst>
          </p:cNvPr>
          <p:cNvSpPr>
            <a:spLocks noGrp="1" noChangeArrowheads="1"/>
          </p:cNvSpPr>
          <p:nvPr>
            <p:ph type="title"/>
          </p:nvPr>
        </p:nvSpPr>
        <p:spPr/>
        <p:txBody>
          <a:bodyPr/>
          <a:lstStyle/>
          <a:p>
            <a:pPr eaLnBrk="1" hangingPunct="1"/>
            <a:r>
              <a:rPr lang="de-DE" altLang="fr-IE" sz="3600" b="1"/>
              <a:t>Argumente gegen die Online-Durchsuchung</a:t>
            </a:r>
            <a:endParaRPr lang="de-DE" altLang="fr-IE"/>
          </a:p>
        </p:txBody>
      </p:sp>
      <p:sp>
        <p:nvSpPr>
          <p:cNvPr id="25602" name="Rectangle 3">
            <a:extLst>
              <a:ext uri="{FF2B5EF4-FFF2-40B4-BE49-F238E27FC236}">
                <a16:creationId xmlns:a16="http://schemas.microsoft.com/office/drawing/2014/main" id="{8DE17850-27DC-53C8-0043-FBFD7EE35D8E}"/>
              </a:ext>
            </a:extLst>
          </p:cNvPr>
          <p:cNvSpPr>
            <a:spLocks noGrp="1" noChangeArrowheads="1"/>
          </p:cNvSpPr>
          <p:nvPr>
            <p:ph type="body" idx="1"/>
          </p:nvPr>
        </p:nvSpPr>
        <p:spPr>
          <a:xfrm>
            <a:off x="685800" y="1828800"/>
            <a:ext cx="7772400" cy="4114800"/>
          </a:xfrm>
        </p:spPr>
        <p:txBody>
          <a:bodyPr/>
          <a:lstStyle/>
          <a:p>
            <a:pPr eaLnBrk="1" hangingPunct="1">
              <a:lnSpc>
                <a:spcPct val="90000"/>
              </a:lnSpc>
            </a:pPr>
            <a:r>
              <a:rPr lang="de-DE" altLang="fr-IE" sz="2000"/>
              <a:t>Ein von Ermittlern geöffneter Privat-PC wird so zu einer sprudelnden Datenquelle</a:t>
            </a:r>
          </a:p>
          <a:p>
            <a:pPr eaLnBrk="1" hangingPunct="1">
              <a:lnSpc>
                <a:spcPct val="90000"/>
              </a:lnSpc>
            </a:pPr>
            <a:endParaRPr lang="de-DE" altLang="fr-IE" sz="2000"/>
          </a:p>
          <a:p>
            <a:pPr eaLnBrk="1" hangingPunct="1">
              <a:lnSpc>
                <a:spcPct val="90000"/>
              </a:lnSpc>
            </a:pPr>
            <a:r>
              <a:rPr lang="de-DE" altLang="fr-IE" sz="2000"/>
              <a:t>Die Behörden könnten mit Hilfe eines "Bundes-Trojaners" heimische Computer sogar komplett fernsteuern</a:t>
            </a:r>
          </a:p>
          <a:p>
            <a:pPr eaLnBrk="1" hangingPunct="1">
              <a:lnSpc>
                <a:spcPct val="90000"/>
              </a:lnSpc>
            </a:pPr>
            <a:endParaRPr lang="de-DE" altLang="fr-IE" sz="2000"/>
          </a:p>
          <a:p>
            <a:pPr eaLnBrk="1" hangingPunct="1">
              <a:lnSpc>
                <a:spcPct val="90000"/>
              </a:lnSpc>
            </a:pPr>
            <a:r>
              <a:rPr lang="de-DE" altLang="fr-IE" sz="2000"/>
              <a:t>Online-Durchsuchung erlaubt das Anlegen und Verändern von Dateien auf dem durchsuchten Computer.</a:t>
            </a:r>
          </a:p>
          <a:p>
            <a:pPr eaLnBrk="1" hangingPunct="1">
              <a:lnSpc>
                <a:spcPct val="90000"/>
              </a:lnSpc>
            </a:pPr>
            <a:endParaRPr lang="de-DE" altLang="fr-IE" sz="2000"/>
          </a:p>
          <a:p>
            <a:pPr eaLnBrk="1" hangingPunct="1">
              <a:lnSpc>
                <a:spcPct val="90000"/>
              </a:lnSpc>
            </a:pPr>
            <a:r>
              <a:rPr lang="de-DE" altLang="fr-IE" sz="2000"/>
              <a:t>Online-Ermittler werden als Geheimpolizisten bezeichnet</a:t>
            </a:r>
          </a:p>
          <a:p>
            <a:pPr eaLnBrk="1" hangingPunct="1">
              <a:lnSpc>
                <a:spcPct val="90000"/>
              </a:lnSpc>
            </a:pPr>
            <a:endParaRPr lang="de-DE" altLang="fr-IE" sz="2000"/>
          </a:p>
          <a:p>
            <a:pPr eaLnBrk="1" hangingPunct="1">
              <a:lnSpc>
                <a:spcPct val="90000"/>
              </a:lnSpc>
            </a:pPr>
            <a:r>
              <a:rPr lang="de-DE" altLang="fr-IE" sz="2000"/>
              <a:t>massiver Eingriff in die Privatsphäre</a:t>
            </a:r>
          </a:p>
          <a:p>
            <a:pPr eaLnBrk="1" hangingPunct="1">
              <a:lnSpc>
                <a:spcPct val="90000"/>
              </a:lnSpc>
            </a:pPr>
            <a:endParaRPr lang="de-DE" altLang="fr-IE" sz="2000"/>
          </a:p>
          <a:p>
            <a:pPr eaLnBrk="1" hangingPunct="1">
              <a:lnSpc>
                <a:spcPct val="90000"/>
              </a:lnSpc>
            </a:pPr>
            <a:r>
              <a:rPr lang="de-DE" altLang="fr-IE" sz="2000"/>
              <a:t>Effizienz der Online-Durchsuchung um den Terrorismus oder die organisierte Kriminalität zu bek</a:t>
            </a:r>
            <a:r>
              <a:rPr lang="de-DE" altLang="ja-JP" sz="2000"/>
              <a:t>ämpfen.</a:t>
            </a:r>
            <a:endParaRPr lang="de-DE" altLang="fr-IE" sz="28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a:extLst>
              <a:ext uri="{FF2B5EF4-FFF2-40B4-BE49-F238E27FC236}">
                <a16:creationId xmlns:a16="http://schemas.microsoft.com/office/drawing/2014/main" id="{A529BADF-58B9-1CAD-29CD-DF6F619BAAC2}"/>
              </a:ext>
            </a:extLst>
          </p:cNvPr>
          <p:cNvSpPr>
            <a:spLocks noGrp="1" noChangeArrowheads="1"/>
          </p:cNvSpPr>
          <p:nvPr>
            <p:ph type="title"/>
          </p:nvPr>
        </p:nvSpPr>
        <p:spPr/>
        <p:txBody>
          <a:bodyPr/>
          <a:lstStyle/>
          <a:p>
            <a:pPr eaLnBrk="1" hangingPunct="1"/>
            <a:r>
              <a:rPr lang="de-DE" altLang="fr-IE" b="1"/>
              <a:t>Verfassungsbeschwerde</a:t>
            </a:r>
            <a:endParaRPr lang="de-DE" altLang="fr-IE"/>
          </a:p>
        </p:txBody>
      </p:sp>
      <p:sp>
        <p:nvSpPr>
          <p:cNvPr id="28674" name="Rectangle 3">
            <a:extLst>
              <a:ext uri="{FF2B5EF4-FFF2-40B4-BE49-F238E27FC236}">
                <a16:creationId xmlns:a16="http://schemas.microsoft.com/office/drawing/2014/main" id="{C527D32D-6249-4F60-48A0-CE1D44082168}"/>
              </a:ext>
            </a:extLst>
          </p:cNvPr>
          <p:cNvSpPr>
            <a:spLocks noGrp="1" noChangeArrowheads="1"/>
          </p:cNvSpPr>
          <p:nvPr>
            <p:ph type="body" idx="1"/>
          </p:nvPr>
        </p:nvSpPr>
        <p:spPr/>
        <p:txBody>
          <a:bodyPr/>
          <a:lstStyle/>
          <a:p>
            <a:pPr eaLnBrk="1" hangingPunct="1">
              <a:lnSpc>
                <a:spcPct val="90000"/>
              </a:lnSpc>
            </a:pPr>
            <a:r>
              <a:rPr lang="de-DE" altLang="fr-IE" sz="2000"/>
              <a:t>Verfassungsbeschwerden einer Journalistin, eines Mitglieds der Linkspartei.PDS und dreier Rechtsanwälte. </a:t>
            </a:r>
          </a:p>
          <a:p>
            <a:pPr eaLnBrk="1" hangingPunct="1">
              <a:lnSpc>
                <a:spcPct val="90000"/>
              </a:lnSpc>
            </a:pPr>
            <a:endParaRPr lang="de-DE" altLang="fr-IE" sz="2000"/>
          </a:p>
          <a:p>
            <a:pPr eaLnBrk="1" hangingPunct="1">
              <a:lnSpc>
                <a:spcPct val="90000"/>
              </a:lnSpc>
            </a:pPr>
            <a:r>
              <a:rPr lang="de-DE" altLang="fr-IE" sz="2000"/>
              <a:t>Die Verfassungsbeschwerden richten sich gegen das am 30. Dezember 2006 in Kraft getretene Änderungsgesetz zum nordrhein-westfälischen Verfassungsschutzgesetz.</a:t>
            </a:r>
          </a:p>
          <a:p>
            <a:pPr eaLnBrk="1" hangingPunct="1">
              <a:lnSpc>
                <a:spcPct val="90000"/>
              </a:lnSpc>
            </a:pPr>
            <a:endParaRPr lang="de-DE" altLang="fr-IE" sz="2000"/>
          </a:p>
          <a:p>
            <a:pPr eaLnBrk="1" hangingPunct="1">
              <a:lnSpc>
                <a:spcPct val="90000"/>
              </a:lnSpc>
            </a:pPr>
            <a:r>
              <a:rPr lang="de-DE" altLang="fr-IE" sz="2000"/>
              <a:t>Dieses Verfassungsgesetz gibt die M</a:t>
            </a:r>
            <a:r>
              <a:rPr lang="de-DE" altLang="ja-JP" sz="2000"/>
              <a:t>öglichkeit</a:t>
            </a:r>
            <a:r>
              <a:rPr lang="de-DE" altLang="fr-IE" sz="2000"/>
              <a:t> </a:t>
            </a:r>
            <a:r>
              <a:rPr lang="de-DE" altLang="fr-IE" sz="2000" b="1"/>
              <a:t>heimlich auf an das Internet angeschlossene Computersysteme zuzugreifen (sog. "Online-Durchsuchung").</a:t>
            </a:r>
            <a:r>
              <a:rPr lang="de-DE" altLang="fr-IE" sz="1800"/>
              <a:t> </a:t>
            </a:r>
          </a:p>
          <a:p>
            <a:pPr eaLnBrk="1" hangingPunct="1">
              <a:lnSpc>
                <a:spcPct val="90000"/>
              </a:lnSpc>
            </a:pPr>
            <a:endParaRPr lang="de-DE" altLang="fr-IE" sz="2800"/>
          </a:p>
          <a:p>
            <a:pPr eaLnBrk="1" hangingPunct="1">
              <a:lnSpc>
                <a:spcPct val="90000"/>
              </a:lnSpc>
            </a:pPr>
            <a:r>
              <a:rPr lang="de-DE" altLang="fr-IE" sz="2000"/>
              <a:t>Dieses Verfassungsgesetz greift bestimme Vorschriften an:</a:t>
            </a:r>
            <a:endParaRPr lang="de-DE" altLang="fr-IE" sz="28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a:extLst>
              <a:ext uri="{FF2B5EF4-FFF2-40B4-BE49-F238E27FC236}">
                <a16:creationId xmlns:a16="http://schemas.microsoft.com/office/drawing/2014/main" id="{37E8AE85-0B0D-7DDE-5D56-8BAC83754BAB}"/>
              </a:ext>
            </a:extLst>
          </p:cNvPr>
          <p:cNvSpPr>
            <a:spLocks noGrp="1" noChangeArrowheads="1"/>
          </p:cNvSpPr>
          <p:nvPr>
            <p:ph type="title"/>
          </p:nvPr>
        </p:nvSpPr>
        <p:spPr>
          <a:xfrm>
            <a:off x="228600" y="609600"/>
            <a:ext cx="8686800" cy="1143000"/>
          </a:xfrm>
        </p:spPr>
        <p:txBody>
          <a:bodyPr/>
          <a:lstStyle/>
          <a:p>
            <a:pPr eaLnBrk="1" hangingPunct="1"/>
            <a:r>
              <a:rPr lang="de-DE" altLang="fr-IE" sz="3200" b="1"/>
              <a:t>Aufklärung des Internets und "Online-Durchsuchung"</a:t>
            </a:r>
            <a:br>
              <a:rPr lang="de-DE" altLang="fr-IE" sz="3200"/>
            </a:br>
            <a:endParaRPr lang="de-DE" altLang="fr-IE" sz="3200"/>
          </a:p>
        </p:txBody>
      </p:sp>
      <p:sp>
        <p:nvSpPr>
          <p:cNvPr id="30722" name="Rectangle 3">
            <a:extLst>
              <a:ext uri="{FF2B5EF4-FFF2-40B4-BE49-F238E27FC236}">
                <a16:creationId xmlns:a16="http://schemas.microsoft.com/office/drawing/2014/main" id="{EEE5DEFE-A226-8324-4866-478FCA0AD520}"/>
              </a:ext>
            </a:extLst>
          </p:cNvPr>
          <p:cNvSpPr>
            <a:spLocks noGrp="1" noChangeArrowheads="1"/>
          </p:cNvSpPr>
          <p:nvPr>
            <p:ph type="body" idx="1"/>
          </p:nvPr>
        </p:nvSpPr>
        <p:spPr>
          <a:xfrm>
            <a:off x="228600" y="1600200"/>
            <a:ext cx="8686800" cy="5068888"/>
          </a:xfrm>
        </p:spPr>
        <p:txBody>
          <a:bodyPr/>
          <a:lstStyle/>
          <a:p>
            <a:pPr eaLnBrk="1" hangingPunct="1">
              <a:lnSpc>
                <a:spcPct val="90000"/>
              </a:lnSpc>
            </a:pPr>
            <a:r>
              <a:rPr lang="de-DE" altLang="fr-IE" sz="2000"/>
              <a:t>Die Norm erlaubt das </a:t>
            </a:r>
            <a:r>
              <a:rPr lang="de-DE" altLang="fr-IE" sz="2000" b="1"/>
              <a:t>Beobachten und Aufklären</a:t>
            </a:r>
            <a:r>
              <a:rPr lang="de-DE" altLang="fr-IE" sz="2000"/>
              <a:t> des Internets, dh die Sichtung und Teilnahme an der Internet-Kommunikation (z.B. E-Mails, Newsgroups, Chats, Webseiten). </a:t>
            </a:r>
          </a:p>
          <a:p>
            <a:pPr eaLnBrk="1" hangingPunct="1">
              <a:lnSpc>
                <a:spcPct val="90000"/>
              </a:lnSpc>
            </a:pPr>
            <a:endParaRPr lang="de-DE" altLang="fr-IE" sz="2000"/>
          </a:p>
          <a:p>
            <a:pPr eaLnBrk="1" hangingPunct="1">
              <a:lnSpc>
                <a:spcPct val="90000"/>
              </a:lnSpc>
            </a:pPr>
            <a:r>
              <a:rPr lang="de-DE" altLang="fr-IE" sz="2000"/>
              <a:t>Die Norm erm</a:t>
            </a:r>
            <a:r>
              <a:rPr lang="de-DE" altLang="ja-JP" sz="2000"/>
              <a:t>ächtigt einen </a:t>
            </a:r>
            <a:r>
              <a:rPr lang="de-DE" altLang="fr-IE" sz="2000" b="1"/>
              <a:t>heimlichen Zugriff auf informationstechnische Systeme</a:t>
            </a:r>
            <a:r>
              <a:rPr lang="de-DE" altLang="fr-IE" sz="2000"/>
              <a:t>, auch mittels technischer Mittel.</a:t>
            </a:r>
          </a:p>
          <a:p>
            <a:pPr eaLnBrk="1" hangingPunct="1">
              <a:lnSpc>
                <a:spcPct val="90000"/>
              </a:lnSpc>
            </a:pPr>
            <a:endParaRPr lang="de-DE" altLang="fr-IE" sz="2000"/>
          </a:p>
          <a:p>
            <a:pPr eaLnBrk="1" hangingPunct="1">
              <a:lnSpc>
                <a:spcPct val="90000"/>
              </a:lnSpc>
            </a:pPr>
            <a:r>
              <a:rPr lang="de-DE" altLang="fr-IE" sz="2000" b="1" u="sng"/>
              <a:t>Mögliche Konsequenzen:</a:t>
            </a:r>
            <a:r>
              <a:rPr lang="de-DE" altLang="fr-IE" sz="2000"/>
              <a:t> </a:t>
            </a:r>
          </a:p>
          <a:p>
            <a:pPr eaLnBrk="1" hangingPunct="1">
              <a:lnSpc>
                <a:spcPct val="90000"/>
              </a:lnSpc>
              <a:buFontTx/>
              <a:buNone/>
            </a:pPr>
            <a:endParaRPr lang="de-DE" altLang="fr-IE" sz="2000"/>
          </a:p>
          <a:p>
            <a:pPr eaLnBrk="1" hangingPunct="1">
              <a:lnSpc>
                <a:spcPct val="90000"/>
              </a:lnSpc>
              <a:buFontTx/>
              <a:buNone/>
            </a:pPr>
            <a:r>
              <a:rPr lang="de-DE" altLang="fr-IE" sz="2000"/>
              <a:t>		a) </a:t>
            </a:r>
            <a:r>
              <a:rPr lang="de-DE" altLang="fr-IE" sz="2000" b="1"/>
              <a:t>der einmalige Zugriff</a:t>
            </a:r>
            <a:r>
              <a:rPr lang="de-DE" altLang="fr-IE" sz="2000"/>
              <a:t> auf die auf der Festplatte des betroffenen Computers gespeicherten Daten </a:t>
            </a:r>
          </a:p>
          <a:p>
            <a:pPr lvl="1" eaLnBrk="1" hangingPunct="1">
              <a:lnSpc>
                <a:spcPct val="90000"/>
              </a:lnSpc>
              <a:buFontTx/>
              <a:buNone/>
            </a:pPr>
            <a:r>
              <a:rPr lang="de-DE" altLang="fr-IE" sz="1800"/>
              <a:t>		</a:t>
            </a:r>
            <a:r>
              <a:rPr lang="de-DE" altLang="fr-IE" sz="2000"/>
              <a:t>b) </a:t>
            </a:r>
            <a:r>
              <a:rPr lang="de-DE" altLang="fr-IE" sz="2000" b="1"/>
              <a:t>eine kontinuierliche Überwachung</a:t>
            </a:r>
            <a:r>
              <a:rPr lang="de-DE" altLang="fr-IE" sz="2000"/>
              <a:t> der gespeicherten Daten</a:t>
            </a:r>
            <a:endParaRPr lang="de-DE" altLang="fr-IE" sz="1800"/>
          </a:p>
          <a:p>
            <a:pPr eaLnBrk="1" hangingPunct="1">
              <a:lnSpc>
                <a:spcPct val="90000"/>
              </a:lnSpc>
              <a:buFontTx/>
              <a:buNone/>
            </a:pPr>
            <a:r>
              <a:rPr lang="de-DE" altLang="fr-IE" sz="2000"/>
              <a:t>		c) </a:t>
            </a:r>
            <a:r>
              <a:rPr lang="de-DE" altLang="fr-IE" sz="2000" b="1"/>
              <a:t>der Zugriff auf weitere Funktionen</a:t>
            </a:r>
            <a:r>
              <a:rPr lang="de-DE" altLang="fr-IE" sz="2000"/>
              <a:t> des betroffenen Rechners (etwa Mitverfolgung der Tastatureingaben, Zugriff auf über das Internet geführte Telefonate).</a:t>
            </a:r>
            <a:endParaRPr lang="de-DE" altLang="fr-IE" sz="28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a:extLst>
              <a:ext uri="{FF2B5EF4-FFF2-40B4-BE49-F238E27FC236}">
                <a16:creationId xmlns:a16="http://schemas.microsoft.com/office/drawing/2014/main" id="{0834936A-CB56-A0FB-8405-774F00A067AA}"/>
              </a:ext>
            </a:extLst>
          </p:cNvPr>
          <p:cNvSpPr>
            <a:spLocks noGrp="1" noChangeArrowheads="1"/>
          </p:cNvSpPr>
          <p:nvPr>
            <p:ph type="title"/>
          </p:nvPr>
        </p:nvSpPr>
        <p:spPr>
          <a:xfrm>
            <a:off x="609600" y="228600"/>
            <a:ext cx="7772400" cy="1143000"/>
          </a:xfrm>
        </p:spPr>
        <p:txBody>
          <a:bodyPr/>
          <a:lstStyle/>
          <a:p>
            <a:pPr eaLnBrk="1" hangingPunct="1"/>
            <a:r>
              <a:rPr lang="de-DE" altLang="fr-IE" sz="3200" b="1"/>
              <a:t>Die Online-Durchsuchung…</a:t>
            </a:r>
            <a:endParaRPr lang="de-DE" altLang="fr-IE"/>
          </a:p>
        </p:txBody>
      </p:sp>
      <p:sp>
        <p:nvSpPr>
          <p:cNvPr id="34818" name="Rectangle 3">
            <a:extLst>
              <a:ext uri="{FF2B5EF4-FFF2-40B4-BE49-F238E27FC236}">
                <a16:creationId xmlns:a16="http://schemas.microsoft.com/office/drawing/2014/main" id="{FE695508-F926-59FA-FE88-A5107FEE3D09}"/>
              </a:ext>
            </a:extLst>
          </p:cNvPr>
          <p:cNvSpPr>
            <a:spLocks noGrp="1" noChangeArrowheads="1"/>
          </p:cNvSpPr>
          <p:nvPr>
            <p:ph type="body" idx="1"/>
          </p:nvPr>
        </p:nvSpPr>
        <p:spPr>
          <a:xfrm>
            <a:off x="228600" y="1219200"/>
            <a:ext cx="8686800" cy="4953000"/>
          </a:xfrm>
        </p:spPr>
        <p:txBody>
          <a:bodyPr/>
          <a:lstStyle/>
          <a:p>
            <a:pPr eaLnBrk="1" hangingPunct="1">
              <a:lnSpc>
                <a:spcPct val="90000"/>
              </a:lnSpc>
            </a:pPr>
            <a:r>
              <a:rPr lang="de-DE" altLang="fr-IE" sz="2000"/>
              <a:t> </a:t>
            </a:r>
            <a:r>
              <a:rPr lang="de-DE" altLang="fr-IE" sz="2000" b="1"/>
              <a:t>verletzt das Recht auf Unverletzlichkeit der Wohnung</a:t>
            </a:r>
            <a:r>
              <a:rPr lang="de-DE" altLang="fr-IE" sz="2400"/>
              <a:t>. </a:t>
            </a:r>
            <a:r>
              <a:rPr lang="de-DE" altLang="fr-IE" sz="1800" b="1"/>
              <a:t>(</a:t>
            </a:r>
            <a:r>
              <a:rPr lang="de-DE" altLang="fr-IE" sz="1800" b="1">
                <a:solidFill>
                  <a:srgbClr val="000000"/>
                </a:solidFill>
                <a:latin typeface="Helvetica" pitchFamily="2" charset="0"/>
              </a:rPr>
              <a:t>Art. 13 GG)</a:t>
            </a:r>
            <a:endParaRPr lang="de-DE" altLang="fr-IE" sz="1800" b="1"/>
          </a:p>
          <a:p>
            <a:pPr eaLnBrk="1" hangingPunct="1">
              <a:lnSpc>
                <a:spcPct val="90000"/>
              </a:lnSpc>
              <a:buFontTx/>
              <a:buNone/>
            </a:pPr>
            <a:r>
              <a:rPr lang="de-DE" altLang="fr-IE" sz="2000"/>
              <a:t>	</a:t>
            </a:r>
          </a:p>
          <a:p>
            <a:pPr eaLnBrk="1" hangingPunct="1">
              <a:lnSpc>
                <a:spcPct val="90000"/>
              </a:lnSpc>
              <a:buFontTx/>
              <a:buNone/>
            </a:pPr>
            <a:r>
              <a:rPr lang="de-DE" altLang="fr-IE" sz="2000"/>
              <a:t>	Viele vertrauliche Informationen, die früher in körperlicher Form in der Wohnung aufbewahrt wurden und damit in den räumlichen Schutzbereich der Wohnung fielen, würden heute auf dem heimischen Computer gespeichert und fielen daher ebenfalls in den Schutzbereich des Art. 13 GG. </a:t>
            </a:r>
          </a:p>
          <a:p>
            <a:pPr eaLnBrk="1" hangingPunct="1">
              <a:lnSpc>
                <a:spcPct val="90000"/>
              </a:lnSpc>
              <a:buFontTx/>
              <a:buNone/>
            </a:pPr>
            <a:endParaRPr lang="de-DE" altLang="fr-IE" sz="2000"/>
          </a:p>
          <a:p>
            <a:pPr eaLnBrk="1" hangingPunct="1">
              <a:lnSpc>
                <a:spcPct val="90000"/>
              </a:lnSpc>
            </a:pPr>
            <a:r>
              <a:rPr lang="de-DE" altLang="fr-IE" sz="2000" b="1"/>
              <a:t>verletzt das Recht auf informationelle Selbstbestimmung und also allgemeine Freiheitsrechte </a:t>
            </a:r>
            <a:r>
              <a:rPr lang="de-DE" altLang="fr-IE" sz="2000"/>
              <a:t>(unter anderem wegen der Erhebung von Konteninhalten) </a:t>
            </a:r>
            <a:r>
              <a:rPr lang="de-DE" altLang="fr-IE" sz="2000" b="1"/>
              <a:t> </a:t>
            </a:r>
            <a:r>
              <a:rPr lang="de-DE" altLang="fr-IE" sz="1800" b="1"/>
              <a:t>(</a:t>
            </a:r>
            <a:r>
              <a:rPr lang="de-DE" altLang="fr-IE" sz="1800" b="1">
                <a:solidFill>
                  <a:srgbClr val="000000"/>
                </a:solidFill>
                <a:latin typeface="Helvetica" pitchFamily="2" charset="0"/>
              </a:rPr>
              <a:t>Art. 1 Abs. 1, Art. 2 Abs. 1 GG)</a:t>
            </a:r>
          </a:p>
          <a:p>
            <a:pPr eaLnBrk="1" hangingPunct="1">
              <a:lnSpc>
                <a:spcPct val="90000"/>
              </a:lnSpc>
            </a:pPr>
            <a:endParaRPr lang="de-DE" altLang="fr-IE" sz="2000"/>
          </a:p>
          <a:p>
            <a:pPr eaLnBrk="1" hangingPunct="1">
              <a:lnSpc>
                <a:spcPct val="90000"/>
              </a:lnSpc>
            </a:pPr>
            <a:r>
              <a:rPr lang="de-DE" altLang="fr-IE" sz="2000"/>
              <a:t>wahrt weder das Gebot der </a:t>
            </a:r>
            <a:r>
              <a:rPr lang="de-DE" altLang="fr-IE" sz="2000" b="1"/>
              <a:t>Normenklarheit</a:t>
            </a:r>
            <a:r>
              <a:rPr lang="de-DE" altLang="fr-IE" sz="2000"/>
              <a:t> noch den Grundsatz der </a:t>
            </a:r>
            <a:r>
              <a:rPr lang="de-DE" altLang="fr-IE" sz="2000" b="1"/>
              <a:t>Verhältnismäßigkeit</a:t>
            </a:r>
            <a:r>
              <a:rPr lang="de-DE" altLang="fr-IE" sz="2000"/>
              <a:t>. </a:t>
            </a:r>
          </a:p>
          <a:p>
            <a:pPr algn="ctr" eaLnBrk="1" hangingPunct="1">
              <a:lnSpc>
                <a:spcPct val="90000"/>
              </a:lnSpc>
              <a:buFontTx/>
              <a:buNone/>
            </a:pPr>
            <a:r>
              <a:rPr lang="de-DE" altLang="fr-IE" sz="2000"/>
              <a:t>  	</a:t>
            </a:r>
          </a:p>
          <a:p>
            <a:pPr algn="ctr" eaLnBrk="1" hangingPunct="1">
              <a:lnSpc>
                <a:spcPct val="90000"/>
              </a:lnSpc>
              <a:buFontTx/>
              <a:buNone/>
            </a:pPr>
            <a:r>
              <a:rPr lang="de-DE" altLang="fr-IE" sz="2000"/>
              <a:t>(Verh</a:t>
            </a:r>
            <a:r>
              <a:rPr lang="de-DE" altLang="ja-JP" sz="2000"/>
              <a:t>ältnismässigkeitsprinzip schützt gegen </a:t>
            </a:r>
            <a:r>
              <a:rPr lang="de-DE" altLang="fr-IE" sz="2000" i="1"/>
              <a:t>übermäßige Eingriffen des Staats in Grundrechte) </a:t>
            </a:r>
          </a:p>
          <a:p>
            <a:pPr eaLnBrk="1" hangingPunct="1">
              <a:lnSpc>
                <a:spcPct val="90000"/>
              </a:lnSpc>
              <a:buFontTx/>
              <a:buNone/>
            </a:pPr>
            <a:endParaRPr lang="de-DE" altLang="fr-IE" sz="2800"/>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PVERSION" val="5"/>
  <p:tag name="TPFULLVERSION" val="05030.17.01"/>
  <p:tag name="PPTVERSION" val="14"/>
  <p:tag name="TPOS" val="6"/>
</p:tagLst>
</file>

<file path=ppt/theme/theme1.xml><?xml version="1.0" encoding="utf-8"?>
<a:theme xmlns:a="http://schemas.openxmlformats.org/drawingml/2006/main" name="Nouvelle présentation">
  <a:themeElements>
    <a:clrScheme name="Nouvelle pré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Nouvelle présentation">
      <a:majorFont>
        <a:latin typeface="Arial"/>
        <a:ea typeface="ヒラギノ角ゴ Pro W3"/>
        <a:cs typeface="ヒラギノ角ゴ Pro W3"/>
      </a:majorFont>
      <a:minorFont>
        <a:latin typeface="Arial"/>
        <a:ea typeface="ヒラギノ角ゴ Pro W3"/>
        <a:cs typeface="ヒラギノ角ゴ Pro W3"/>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r-FR" sz="2400" b="0" i="0" u="none" strike="noStrike" cap="none" normalizeH="0" baseline="0">
            <a:ln>
              <a:noFill/>
            </a:ln>
            <a:solidFill>
              <a:srgbClr val="000000"/>
            </a:solidFill>
            <a:effectLst/>
            <a:latin typeface="Arial" charset="0"/>
            <a:ea typeface="ヒラギノ角ゴ Pro W3" charset="0"/>
            <a:cs typeface="ヒラギノ角ゴ Pro W3"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r-FR" sz="2400" b="0" i="0" u="none" strike="noStrike" cap="none" normalizeH="0" baseline="0">
            <a:ln>
              <a:noFill/>
            </a:ln>
            <a:solidFill>
              <a:srgbClr val="000000"/>
            </a:solidFill>
            <a:effectLst/>
            <a:latin typeface="Arial" charset="0"/>
            <a:ea typeface="ヒラギノ角ゴ Pro W3" charset="0"/>
            <a:cs typeface="ヒラギノ角ゴ Pro W3" charset="0"/>
          </a:defRPr>
        </a:defPPr>
      </a:lstStyle>
    </a:lnDef>
  </a:objectDefaults>
  <a:extraClrSchemeLst>
    <a:extraClrScheme>
      <a:clrScheme name="Nouvelle pré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Nouvelle pré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Nouvelle pré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Nouvelle pré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Nouvelle pré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Nouvelle pré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Nouvelle pré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Nouvelle pré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Nouvelle pré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Nouvelle pré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Nouvelle pré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Nouvelle pré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363</TotalTime>
  <Words>1103</Words>
  <Application>Microsoft Macintosh PowerPoint</Application>
  <PresentationFormat>Affichage à l'écran (4:3)</PresentationFormat>
  <Paragraphs>140</Paragraphs>
  <Slides>17</Slides>
  <Notes>17</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17</vt:i4>
      </vt:variant>
    </vt:vector>
  </HeadingPairs>
  <TitlesOfParts>
    <vt:vector size="25" baseType="lpstr">
      <vt:lpstr>Arial</vt:lpstr>
      <vt:lpstr>ヒラギノ角ゴ Pro W3</vt:lpstr>
      <vt:lpstr>ＭＳ Ｐゴシック</vt:lpstr>
      <vt:lpstr>Times New Roman</vt:lpstr>
      <vt:lpstr>Calibri</vt:lpstr>
      <vt:lpstr>ＭＳ Ｐゴシック</vt:lpstr>
      <vt:lpstr>Helvetica</vt:lpstr>
      <vt:lpstr>Nouvelle présentation</vt:lpstr>
      <vt:lpstr>Online-Durchsuchung</vt:lpstr>
      <vt:lpstr>Ausdrücke zur Definition der Online-Durchsuchung</vt:lpstr>
      <vt:lpstr>Für die Online-Durchsuchung</vt:lpstr>
      <vt:lpstr>Gegen die Online-Durchsuchung</vt:lpstr>
      <vt:lpstr>Argumente für die Online-Durchsuchung</vt:lpstr>
      <vt:lpstr>Argumente gegen die Online-Durchsuchung</vt:lpstr>
      <vt:lpstr>Verfassungsbeschwerde</vt:lpstr>
      <vt:lpstr>Aufklärung des Internets und "Online-Durchsuchung" </vt:lpstr>
      <vt:lpstr>Die Online-Durchsuchung…</vt:lpstr>
      <vt:lpstr>Die Online-Durchsuchung…</vt:lpstr>
      <vt:lpstr>Das Urteil des Bundesverfassungsgerichtes BVerfG 27.2.2008</vt:lpstr>
      <vt:lpstr>Grundrechtverletzung</vt:lpstr>
      <vt:lpstr>Unverletzlichkeit der Wohnung</vt:lpstr>
      <vt:lpstr>Fernmeldegeheimnis, Art. 10 GG</vt:lpstr>
      <vt:lpstr>Persönlichkeitsrecht</vt:lpstr>
      <vt:lpstr>Entscheidung des Bundesverfassungsgerichtes</vt:lpstr>
      <vt:lpstr>Das Computer-Grundrecht</vt:lpstr>
    </vt:vector>
  </TitlesOfParts>
  <Company>Stéphanie Roussel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Online-Durchsuchung</dc:title>
  <dc:creator>Stéphanie Roussel</dc:creator>
  <cp:lastModifiedBy>Microsoft Office User</cp:lastModifiedBy>
  <cp:revision>32</cp:revision>
  <dcterms:created xsi:type="dcterms:W3CDTF">2013-02-11T16:04:48Z</dcterms:created>
  <dcterms:modified xsi:type="dcterms:W3CDTF">2023-02-21T07:37:26Z</dcterms:modified>
</cp:coreProperties>
</file>