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9" r:id="rId3"/>
    <p:sldId id="264" r:id="rId4"/>
    <p:sldId id="262" r:id="rId5"/>
    <p:sldId id="263" r:id="rId6"/>
    <p:sldId id="265" r:id="rId7"/>
    <p:sldId id="261" r:id="rId8"/>
    <p:sldId id="267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C12A"/>
    <a:srgbClr val="FF9D47"/>
    <a:srgbClr val="7D27BF"/>
    <a:srgbClr val="2782BF"/>
    <a:srgbClr val="BB2424"/>
    <a:srgbClr val="FFDD47"/>
    <a:srgbClr val="274DBF"/>
    <a:srgbClr val="2761BF"/>
    <a:srgbClr val="3A80EF"/>
    <a:srgbClr val="921D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53BC02-AC5F-4B79-95EA-0E88A257910C}" type="doc">
      <dgm:prSet loTypeId="urn:microsoft.com/office/officeart/2005/8/layout/chevron2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8C0ADDF6-24D4-4881-AE9A-57BD8ED4C6E8}">
      <dgm:prSet phldrT="[Texte]" custT="1"/>
      <dgm:spPr/>
      <dgm:t>
        <a:bodyPr/>
        <a:lstStyle/>
        <a:p>
          <a:r>
            <a:rPr lang="fr-FR" sz="3000"/>
            <a:t>2015</a:t>
          </a:r>
          <a:endParaRPr lang="fr-FR" sz="3000" dirty="0"/>
        </a:p>
      </dgm:t>
    </dgm:pt>
    <dgm:pt modelId="{11DA3891-48E9-4570-84B1-390802B20966}" type="parTrans" cxnId="{C9839DA8-F643-432D-9D6C-A58D050E09B9}">
      <dgm:prSet/>
      <dgm:spPr/>
      <dgm:t>
        <a:bodyPr/>
        <a:lstStyle/>
        <a:p>
          <a:endParaRPr lang="fr-FR"/>
        </a:p>
      </dgm:t>
    </dgm:pt>
    <dgm:pt modelId="{EF9B8DFF-4B47-462D-BD5C-3369B4EBB09F}" type="sibTrans" cxnId="{C9839DA8-F643-432D-9D6C-A58D050E09B9}">
      <dgm:prSet/>
      <dgm:spPr/>
      <dgm:t>
        <a:bodyPr/>
        <a:lstStyle/>
        <a:p>
          <a:endParaRPr lang="fr-FR"/>
        </a:p>
      </dgm:t>
    </dgm:pt>
    <dgm:pt modelId="{02E0F4D8-7367-4F10-BE23-557180A98777}">
      <dgm:prSet phldrT="[Texte]" custT="1"/>
      <dgm:spPr/>
      <dgm:t>
        <a:bodyPr/>
        <a:lstStyle/>
        <a:p>
          <a:r>
            <a:rPr lang="fr-FR" sz="2300" dirty="0"/>
            <a:t>Reconnaissance statut juridique</a:t>
          </a:r>
        </a:p>
      </dgm:t>
    </dgm:pt>
    <dgm:pt modelId="{42F49E52-F39F-4DEB-AC63-47101B6FFE35}" type="parTrans" cxnId="{0131DB44-C873-4A78-81E8-9E7B3F418693}">
      <dgm:prSet/>
      <dgm:spPr/>
      <dgm:t>
        <a:bodyPr/>
        <a:lstStyle/>
        <a:p>
          <a:endParaRPr lang="fr-FR"/>
        </a:p>
      </dgm:t>
    </dgm:pt>
    <dgm:pt modelId="{D1CCDD80-E6E1-4715-AD57-AC3D5A5EF24C}" type="sibTrans" cxnId="{0131DB44-C873-4A78-81E8-9E7B3F418693}">
      <dgm:prSet/>
      <dgm:spPr/>
      <dgm:t>
        <a:bodyPr/>
        <a:lstStyle/>
        <a:p>
          <a:endParaRPr lang="fr-FR"/>
        </a:p>
      </dgm:t>
    </dgm:pt>
    <dgm:pt modelId="{ADAA234F-D060-46CC-A372-3C28D0A0D71F}">
      <dgm:prSet phldrT="[Texte]" custT="1"/>
      <dgm:spPr/>
      <dgm:t>
        <a:bodyPr/>
        <a:lstStyle/>
        <a:p>
          <a:r>
            <a:rPr lang="fr-FR" sz="3000" dirty="0"/>
            <a:t>2017</a:t>
          </a:r>
        </a:p>
      </dgm:t>
    </dgm:pt>
    <dgm:pt modelId="{70AA0BBE-4E46-4FDB-88BE-21B0B6F944C0}" type="parTrans" cxnId="{053621E3-A8F8-4623-86D7-AA08A9238638}">
      <dgm:prSet/>
      <dgm:spPr/>
      <dgm:t>
        <a:bodyPr/>
        <a:lstStyle/>
        <a:p>
          <a:endParaRPr lang="fr-FR"/>
        </a:p>
      </dgm:t>
    </dgm:pt>
    <dgm:pt modelId="{9930D4BF-2724-4030-BAC6-8A0AD1D154C3}" type="sibTrans" cxnId="{053621E3-A8F8-4623-86D7-AA08A9238638}">
      <dgm:prSet/>
      <dgm:spPr/>
      <dgm:t>
        <a:bodyPr/>
        <a:lstStyle/>
        <a:p>
          <a:endParaRPr lang="fr-FR"/>
        </a:p>
      </dgm:t>
    </dgm:pt>
    <dgm:pt modelId="{358DF071-2047-4336-A160-302C1216D4B2}">
      <dgm:prSet phldrT="[Texte]"/>
      <dgm:spPr/>
      <dgm:t>
        <a:bodyPr/>
        <a:lstStyle/>
        <a:p>
          <a:r>
            <a:rPr lang="fr-FR" dirty="0"/>
            <a:t>Discrimination positive de l’octroi du partenariat enregistré aux couples homosexuels autorisé 	</a:t>
          </a:r>
        </a:p>
      </dgm:t>
    </dgm:pt>
    <dgm:pt modelId="{7A1A3991-C861-40C7-A353-A95D5D0A7884}" type="parTrans" cxnId="{2006303D-0600-4856-99F6-D475CB2BF20D}">
      <dgm:prSet/>
      <dgm:spPr/>
      <dgm:t>
        <a:bodyPr/>
        <a:lstStyle/>
        <a:p>
          <a:endParaRPr lang="fr-FR"/>
        </a:p>
      </dgm:t>
    </dgm:pt>
    <dgm:pt modelId="{E01EFD23-A549-4200-ACA4-5C7EC6A6DC51}" type="sibTrans" cxnId="{2006303D-0600-4856-99F6-D475CB2BF20D}">
      <dgm:prSet/>
      <dgm:spPr/>
      <dgm:t>
        <a:bodyPr/>
        <a:lstStyle/>
        <a:p>
          <a:endParaRPr lang="fr-FR"/>
        </a:p>
      </dgm:t>
    </dgm:pt>
    <dgm:pt modelId="{D53FB873-37A6-45FC-BDC0-ADD735089630}">
      <dgm:prSet phldrT="[Texte]" custT="1"/>
      <dgm:spPr/>
      <dgm:t>
        <a:bodyPr/>
        <a:lstStyle/>
        <a:p>
          <a:r>
            <a:rPr lang="fr-FR" sz="3000" dirty="0"/>
            <a:t>2021</a:t>
          </a:r>
        </a:p>
      </dgm:t>
    </dgm:pt>
    <dgm:pt modelId="{993C8BAF-837B-4D6B-81FC-C6A55707289D}" type="parTrans" cxnId="{FFE760A9-CB17-404A-B16F-2E73C4050D63}">
      <dgm:prSet/>
      <dgm:spPr/>
      <dgm:t>
        <a:bodyPr/>
        <a:lstStyle/>
        <a:p>
          <a:endParaRPr lang="fr-FR"/>
        </a:p>
      </dgm:t>
    </dgm:pt>
    <dgm:pt modelId="{44BC1816-905C-4AC3-8030-DEEF4423DB24}" type="sibTrans" cxnId="{FFE760A9-CB17-404A-B16F-2E73C4050D63}">
      <dgm:prSet/>
      <dgm:spPr/>
      <dgm:t>
        <a:bodyPr/>
        <a:lstStyle/>
        <a:p>
          <a:endParaRPr lang="fr-FR"/>
        </a:p>
      </dgm:t>
    </dgm:pt>
    <dgm:pt modelId="{E5671160-BDF8-4FBC-9E0A-15F5692CE892}">
      <dgm:prSet phldrT="[Texte]"/>
      <dgm:spPr/>
      <dgm:t>
        <a:bodyPr/>
        <a:lstStyle/>
        <a:p>
          <a:r>
            <a:rPr lang="fr-FR" dirty="0"/>
            <a:t>Réticence populaire ne justifie rien</a:t>
          </a:r>
        </a:p>
      </dgm:t>
    </dgm:pt>
    <dgm:pt modelId="{58CAAB40-4C8C-4452-BC43-5DD5C369AB13}" type="parTrans" cxnId="{D7724C57-EB65-4201-B6DF-32DFEFBE71CA}">
      <dgm:prSet/>
      <dgm:spPr/>
      <dgm:t>
        <a:bodyPr/>
        <a:lstStyle/>
        <a:p>
          <a:endParaRPr lang="fr-FR"/>
        </a:p>
      </dgm:t>
    </dgm:pt>
    <dgm:pt modelId="{8F20BF41-E199-4E1C-9749-315A212BC098}" type="sibTrans" cxnId="{D7724C57-EB65-4201-B6DF-32DFEFBE71CA}">
      <dgm:prSet/>
      <dgm:spPr/>
      <dgm:t>
        <a:bodyPr/>
        <a:lstStyle/>
        <a:p>
          <a:endParaRPr lang="fr-FR"/>
        </a:p>
      </dgm:t>
    </dgm:pt>
    <dgm:pt modelId="{3E14FCD8-64B5-45BA-A492-A6C3585D7A5E}">
      <dgm:prSet phldrT="[Texte]" custT="1"/>
      <dgm:spPr/>
      <dgm:t>
        <a:bodyPr/>
        <a:lstStyle/>
        <a:p>
          <a:pPr>
            <a:buFont typeface="Wingdings" panose="05000000000000000000" pitchFamily="2" charset="2"/>
            <a:buNone/>
          </a:pPr>
          <a:r>
            <a:rPr lang="fr-FR" sz="2300" dirty="0"/>
            <a:t>-&gt; « </a:t>
          </a:r>
          <a:r>
            <a:rPr lang="fr-FR" sz="2300" dirty="0" err="1"/>
            <a:t>Oliari</a:t>
          </a:r>
          <a:r>
            <a:rPr lang="fr-FR" sz="2300" dirty="0"/>
            <a:t> et autres contre Italie »  21 juillet 2015</a:t>
          </a:r>
        </a:p>
      </dgm:t>
    </dgm:pt>
    <dgm:pt modelId="{6125128A-53F2-41D8-9356-A218EB3D80C0}" type="parTrans" cxnId="{1D935D9C-AA43-4F13-A642-473E3D5F4A0A}">
      <dgm:prSet/>
      <dgm:spPr/>
      <dgm:t>
        <a:bodyPr/>
        <a:lstStyle/>
        <a:p>
          <a:endParaRPr lang="fr-FR"/>
        </a:p>
      </dgm:t>
    </dgm:pt>
    <dgm:pt modelId="{31F80C15-CDFE-483B-8B10-A9FCF544F5D0}" type="sibTrans" cxnId="{1D935D9C-AA43-4F13-A642-473E3D5F4A0A}">
      <dgm:prSet/>
      <dgm:spPr/>
      <dgm:t>
        <a:bodyPr/>
        <a:lstStyle/>
        <a:p>
          <a:endParaRPr lang="fr-FR"/>
        </a:p>
      </dgm:t>
    </dgm:pt>
    <dgm:pt modelId="{9125A9F2-CF6C-4C2C-89FE-6B1DA3E19BB4}">
      <dgm:prSet phldrT="[Texte]"/>
      <dgm:spPr/>
      <dgm:t>
        <a:bodyPr/>
        <a:lstStyle/>
        <a:p>
          <a:pPr>
            <a:buFont typeface="Wingdings" panose="05000000000000000000" pitchFamily="2" charset="2"/>
            <a:buNone/>
          </a:pPr>
          <a:r>
            <a:rPr lang="fr-FR">
              <a:effectLst/>
              <a:latin typeface="+mn-lt"/>
              <a:ea typeface="SimSun" panose="02010600030101010101" pitchFamily="2" charset="-122"/>
              <a:cs typeface="Times New Roman" panose="02020603050405020304" pitchFamily="18" charset="0"/>
            </a:rPr>
            <a:t>-&gt; « Ratzenböck et Seydl c/ Autriche » 26 octobre 2017</a:t>
          </a:r>
          <a:endParaRPr lang="fr-FR" dirty="0"/>
        </a:p>
      </dgm:t>
    </dgm:pt>
    <dgm:pt modelId="{FCC30F46-EA0E-4306-A3C8-CFB33A94EBC1}" type="parTrans" cxnId="{325EEDB9-4A6C-4E5F-8A87-727A725846DD}">
      <dgm:prSet/>
      <dgm:spPr/>
      <dgm:t>
        <a:bodyPr/>
        <a:lstStyle/>
        <a:p>
          <a:endParaRPr lang="fr-FR"/>
        </a:p>
      </dgm:t>
    </dgm:pt>
    <dgm:pt modelId="{2BC505D1-E8E5-410F-A745-D0998C2F3CE1}" type="sibTrans" cxnId="{325EEDB9-4A6C-4E5F-8A87-727A725846DD}">
      <dgm:prSet/>
      <dgm:spPr/>
      <dgm:t>
        <a:bodyPr/>
        <a:lstStyle/>
        <a:p>
          <a:endParaRPr lang="fr-FR"/>
        </a:p>
      </dgm:t>
    </dgm:pt>
    <dgm:pt modelId="{6D2CDDB5-9179-49E6-A161-FB474343390D}">
      <dgm:prSet phldrT="[Texte]"/>
      <dgm:spPr/>
      <dgm:t>
        <a:bodyPr/>
        <a:lstStyle/>
        <a:p>
          <a:pPr>
            <a:buFont typeface="Wingdings" panose="05000000000000000000" pitchFamily="2" charset="2"/>
            <a:buNone/>
          </a:pPr>
          <a:r>
            <a:rPr lang="fr-FR" dirty="0">
              <a:effectLst/>
              <a:latin typeface="+mn-lt"/>
              <a:ea typeface="SimSun" panose="02010600030101010101" pitchFamily="2" charset="-122"/>
              <a:cs typeface="Times New Roman" panose="02020603050405020304" pitchFamily="18" charset="0"/>
            </a:rPr>
            <a:t>-&gt; </a:t>
          </a:r>
          <a:r>
            <a:rPr lang="fr-FR" dirty="0" err="1">
              <a:effectLst/>
              <a:latin typeface="+mn-lt"/>
              <a:ea typeface="SimSun" panose="02010600030101010101" pitchFamily="2" charset="-122"/>
              <a:cs typeface="Times New Roman" panose="02020603050405020304" pitchFamily="18" charset="0"/>
            </a:rPr>
            <a:t>Fedotova</a:t>
          </a:r>
          <a:r>
            <a:rPr lang="fr-FR" dirty="0">
              <a:effectLst/>
              <a:latin typeface="+mn-lt"/>
              <a:ea typeface="SimSun" panose="02010600030101010101" pitchFamily="2" charset="-122"/>
              <a:cs typeface="Times New Roman" panose="02020603050405020304" pitchFamily="18" charset="0"/>
            </a:rPr>
            <a:t> « </a:t>
          </a:r>
          <a:r>
            <a:rPr lang="fr-FR" dirty="0" err="1">
              <a:effectLst/>
              <a:latin typeface="+mn-lt"/>
              <a:ea typeface="SimSun" panose="02010600030101010101" pitchFamily="2" charset="-122"/>
              <a:cs typeface="Times New Roman" panose="02020603050405020304" pitchFamily="18" charset="0"/>
            </a:rPr>
            <a:t>Fedotova</a:t>
          </a:r>
          <a:r>
            <a:rPr lang="fr-FR" dirty="0">
              <a:effectLst/>
              <a:latin typeface="+mn-lt"/>
              <a:ea typeface="SimSun" panose="02010600030101010101" pitchFamily="2" charset="-122"/>
              <a:cs typeface="Times New Roman" panose="02020603050405020304" pitchFamily="18" charset="0"/>
            </a:rPr>
            <a:t> et autres c/ Russie » 13 juillet 2021</a:t>
          </a:r>
          <a:endParaRPr lang="fr-FR" dirty="0"/>
        </a:p>
      </dgm:t>
    </dgm:pt>
    <dgm:pt modelId="{7B3A685A-6721-4B0E-87ED-FBA98F1DF664}" type="parTrans" cxnId="{8C93EC10-23D9-4C5D-B842-617B3122B1FD}">
      <dgm:prSet/>
      <dgm:spPr/>
      <dgm:t>
        <a:bodyPr/>
        <a:lstStyle/>
        <a:p>
          <a:endParaRPr lang="fr-FR"/>
        </a:p>
      </dgm:t>
    </dgm:pt>
    <dgm:pt modelId="{996985EC-0AA1-4102-8F85-B3CD82245D3A}" type="sibTrans" cxnId="{8C93EC10-23D9-4C5D-B842-617B3122B1FD}">
      <dgm:prSet/>
      <dgm:spPr/>
      <dgm:t>
        <a:bodyPr/>
        <a:lstStyle/>
        <a:p>
          <a:endParaRPr lang="fr-FR"/>
        </a:p>
      </dgm:t>
    </dgm:pt>
    <dgm:pt modelId="{1D7A90E4-A448-42E6-A2A3-1C92DDE495BD}" type="pres">
      <dgm:prSet presAssocID="{3153BC02-AC5F-4B79-95EA-0E88A257910C}" presName="linearFlow" presStyleCnt="0">
        <dgm:presLayoutVars>
          <dgm:dir/>
          <dgm:animLvl val="lvl"/>
          <dgm:resizeHandles val="exact"/>
        </dgm:presLayoutVars>
      </dgm:prSet>
      <dgm:spPr/>
    </dgm:pt>
    <dgm:pt modelId="{8857A8BD-2227-47D2-B662-6A4A2B6CE78E}" type="pres">
      <dgm:prSet presAssocID="{8C0ADDF6-24D4-4881-AE9A-57BD8ED4C6E8}" presName="composite" presStyleCnt="0"/>
      <dgm:spPr/>
    </dgm:pt>
    <dgm:pt modelId="{00427AAF-2828-4DD5-94ED-12CE246F61CE}" type="pres">
      <dgm:prSet presAssocID="{8C0ADDF6-24D4-4881-AE9A-57BD8ED4C6E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013D97D6-6A98-4733-83F8-E2495FDEBAA5}" type="pres">
      <dgm:prSet presAssocID="{8C0ADDF6-24D4-4881-AE9A-57BD8ED4C6E8}" presName="descendantText" presStyleLbl="alignAcc1" presStyleIdx="0" presStyleCnt="3">
        <dgm:presLayoutVars>
          <dgm:bulletEnabled val="1"/>
        </dgm:presLayoutVars>
      </dgm:prSet>
      <dgm:spPr/>
    </dgm:pt>
    <dgm:pt modelId="{9ADB86BB-1296-40B7-A009-7C94EA6A3B1F}" type="pres">
      <dgm:prSet presAssocID="{EF9B8DFF-4B47-462D-BD5C-3369B4EBB09F}" presName="sp" presStyleCnt="0"/>
      <dgm:spPr/>
    </dgm:pt>
    <dgm:pt modelId="{6E052724-5BB2-48AA-A0C3-7468CD4E40D4}" type="pres">
      <dgm:prSet presAssocID="{ADAA234F-D060-46CC-A372-3C28D0A0D71F}" presName="composite" presStyleCnt="0"/>
      <dgm:spPr/>
    </dgm:pt>
    <dgm:pt modelId="{66D2BF70-0334-449A-9927-69AC93DF6F13}" type="pres">
      <dgm:prSet presAssocID="{ADAA234F-D060-46CC-A372-3C28D0A0D71F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E6128929-31AD-401B-A732-9DC5ACDE66B7}" type="pres">
      <dgm:prSet presAssocID="{ADAA234F-D060-46CC-A372-3C28D0A0D71F}" presName="descendantText" presStyleLbl="alignAcc1" presStyleIdx="1" presStyleCnt="3">
        <dgm:presLayoutVars>
          <dgm:bulletEnabled val="1"/>
        </dgm:presLayoutVars>
      </dgm:prSet>
      <dgm:spPr/>
    </dgm:pt>
    <dgm:pt modelId="{4AE979CD-064E-48CE-9556-E60D1077935A}" type="pres">
      <dgm:prSet presAssocID="{9930D4BF-2724-4030-BAC6-8A0AD1D154C3}" presName="sp" presStyleCnt="0"/>
      <dgm:spPr/>
    </dgm:pt>
    <dgm:pt modelId="{0B54BE52-B3E8-4468-A4FB-425EDE041D8B}" type="pres">
      <dgm:prSet presAssocID="{D53FB873-37A6-45FC-BDC0-ADD735089630}" presName="composite" presStyleCnt="0"/>
      <dgm:spPr/>
    </dgm:pt>
    <dgm:pt modelId="{50CE6831-0618-4DC4-A1C9-896DE7785202}" type="pres">
      <dgm:prSet presAssocID="{D53FB873-37A6-45FC-BDC0-ADD735089630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CD12BCB4-87DB-482A-B0B9-5C91A865280F}" type="pres">
      <dgm:prSet presAssocID="{D53FB873-37A6-45FC-BDC0-ADD735089630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8C93EC10-23D9-4C5D-B842-617B3122B1FD}" srcId="{E5671160-BDF8-4FBC-9E0A-15F5692CE892}" destId="{6D2CDDB5-9179-49E6-A161-FB474343390D}" srcOrd="0" destOrd="0" parTransId="{7B3A685A-6721-4B0E-87ED-FBA98F1DF664}" sibTransId="{996985EC-0AA1-4102-8F85-B3CD82245D3A}"/>
    <dgm:cxn modelId="{5C179411-CE7C-431E-9D34-6DAA50B0CF76}" type="presOf" srcId="{ADAA234F-D060-46CC-A372-3C28D0A0D71F}" destId="{66D2BF70-0334-449A-9927-69AC93DF6F13}" srcOrd="0" destOrd="0" presId="urn:microsoft.com/office/officeart/2005/8/layout/chevron2"/>
    <dgm:cxn modelId="{B6A5FD17-65E0-4B4E-9264-76CADBC5BFCD}" type="presOf" srcId="{D53FB873-37A6-45FC-BDC0-ADD735089630}" destId="{50CE6831-0618-4DC4-A1C9-896DE7785202}" srcOrd="0" destOrd="0" presId="urn:microsoft.com/office/officeart/2005/8/layout/chevron2"/>
    <dgm:cxn modelId="{4B6D3E32-3488-4B24-B2D2-5512B7733543}" type="presOf" srcId="{3E14FCD8-64B5-45BA-A492-A6C3585D7A5E}" destId="{013D97D6-6A98-4733-83F8-E2495FDEBAA5}" srcOrd="0" destOrd="1" presId="urn:microsoft.com/office/officeart/2005/8/layout/chevron2"/>
    <dgm:cxn modelId="{2006303D-0600-4856-99F6-D475CB2BF20D}" srcId="{ADAA234F-D060-46CC-A372-3C28D0A0D71F}" destId="{358DF071-2047-4336-A160-302C1216D4B2}" srcOrd="0" destOrd="0" parTransId="{7A1A3991-C861-40C7-A353-A95D5D0A7884}" sibTransId="{E01EFD23-A549-4200-ACA4-5C7EC6A6DC51}"/>
    <dgm:cxn modelId="{0131DB44-C873-4A78-81E8-9E7B3F418693}" srcId="{8C0ADDF6-24D4-4881-AE9A-57BD8ED4C6E8}" destId="{02E0F4D8-7367-4F10-BE23-557180A98777}" srcOrd="0" destOrd="0" parTransId="{42F49E52-F39F-4DEB-AC63-47101B6FFE35}" sibTransId="{D1CCDD80-E6E1-4715-AD57-AC3D5A5EF24C}"/>
    <dgm:cxn modelId="{F815176C-3FFC-4206-92DC-F7037F759744}" type="presOf" srcId="{3153BC02-AC5F-4B79-95EA-0E88A257910C}" destId="{1D7A90E4-A448-42E6-A2A3-1C92DDE495BD}" srcOrd="0" destOrd="0" presId="urn:microsoft.com/office/officeart/2005/8/layout/chevron2"/>
    <dgm:cxn modelId="{D7724C57-EB65-4201-B6DF-32DFEFBE71CA}" srcId="{D53FB873-37A6-45FC-BDC0-ADD735089630}" destId="{E5671160-BDF8-4FBC-9E0A-15F5692CE892}" srcOrd="0" destOrd="0" parTransId="{58CAAB40-4C8C-4452-BC43-5DD5C369AB13}" sibTransId="{8F20BF41-E199-4E1C-9749-315A212BC098}"/>
    <dgm:cxn modelId="{266A7558-772C-4586-9590-4C9AF7988E68}" type="presOf" srcId="{358DF071-2047-4336-A160-302C1216D4B2}" destId="{E6128929-31AD-401B-A732-9DC5ACDE66B7}" srcOrd="0" destOrd="0" presId="urn:microsoft.com/office/officeart/2005/8/layout/chevron2"/>
    <dgm:cxn modelId="{251B4E7E-4E3A-4F88-8605-45A075977542}" type="presOf" srcId="{9125A9F2-CF6C-4C2C-89FE-6B1DA3E19BB4}" destId="{E6128929-31AD-401B-A732-9DC5ACDE66B7}" srcOrd="0" destOrd="1" presId="urn:microsoft.com/office/officeart/2005/8/layout/chevron2"/>
    <dgm:cxn modelId="{552E799B-BFC2-4A0F-AD7A-F4996CFF9C14}" type="presOf" srcId="{E5671160-BDF8-4FBC-9E0A-15F5692CE892}" destId="{CD12BCB4-87DB-482A-B0B9-5C91A865280F}" srcOrd="0" destOrd="0" presId="urn:microsoft.com/office/officeart/2005/8/layout/chevron2"/>
    <dgm:cxn modelId="{1D935D9C-AA43-4F13-A642-473E3D5F4A0A}" srcId="{02E0F4D8-7367-4F10-BE23-557180A98777}" destId="{3E14FCD8-64B5-45BA-A492-A6C3585D7A5E}" srcOrd="0" destOrd="0" parTransId="{6125128A-53F2-41D8-9356-A218EB3D80C0}" sibTransId="{31F80C15-CDFE-483B-8B10-A9FCF544F5D0}"/>
    <dgm:cxn modelId="{C9839DA8-F643-432D-9D6C-A58D050E09B9}" srcId="{3153BC02-AC5F-4B79-95EA-0E88A257910C}" destId="{8C0ADDF6-24D4-4881-AE9A-57BD8ED4C6E8}" srcOrd="0" destOrd="0" parTransId="{11DA3891-48E9-4570-84B1-390802B20966}" sibTransId="{EF9B8DFF-4B47-462D-BD5C-3369B4EBB09F}"/>
    <dgm:cxn modelId="{FFE760A9-CB17-404A-B16F-2E73C4050D63}" srcId="{3153BC02-AC5F-4B79-95EA-0E88A257910C}" destId="{D53FB873-37A6-45FC-BDC0-ADD735089630}" srcOrd="2" destOrd="0" parTransId="{993C8BAF-837B-4D6B-81FC-C6A55707289D}" sibTransId="{44BC1816-905C-4AC3-8030-DEEF4423DB24}"/>
    <dgm:cxn modelId="{A71420AD-184A-4052-8289-B26821C3C2B4}" type="presOf" srcId="{02E0F4D8-7367-4F10-BE23-557180A98777}" destId="{013D97D6-6A98-4733-83F8-E2495FDEBAA5}" srcOrd="0" destOrd="0" presId="urn:microsoft.com/office/officeart/2005/8/layout/chevron2"/>
    <dgm:cxn modelId="{325EEDB9-4A6C-4E5F-8A87-727A725846DD}" srcId="{358DF071-2047-4336-A160-302C1216D4B2}" destId="{9125A9F2-CF6C-4C2C-89FE-6B1DA3E19BB4}" srcOrd="0" destOrd="0" parTransId="{FCC30F46-EA0E-4306-A3C8-CFB33A94EBC1}" sibTransId="{2BC505D1-E8E5-410F-A745-D0998C2F3CE1}"/>
    <dgm:cxn modelId="{222D92C9-07CB-49D7-B6D0-ED88CAE40172}" type="presOf" srcId="{6D2CDDB5-9179-49E6-A161-FB474343390D}" destId="{CD12BCB4-87DB-482A-B0B9-5C91A865280F}" srcOrd="0" destOrd="1" presId="urn:microsoft.com/office/officeart/2005/8/layout/chevron2"/>
    <dgm:cxn modelId="{86F928D6-3A1E-4407-9364-EC798D021EA4}" type="presOf" srcId="{8C0ADDF6-24D4-4881-AE9A-57BD8ED4C6E8}" destId="{00427AAF-2828-4DD5-94ED-12CE246F61CE}" srcOrd="0" destOrd="0" presId="urn:microsoft.com/office/officeart/2005/8/layout/chevron2"/>
    <dgm:cxn modelId="{053621E3-A8F8-4623-86D7-AA08A9238638}" srcId="{3153BC02-AC5F-4B79-95EA-0E88A257910C}" destId="{ADAA234F-D060-46CC-A372-3C28D0A0D71F}" srcOrd="1" destOrd="0" parTransId="{70AA0BBE-4E46-4FDB-88BE-21B0B6F944C0}" sibTransId="{9930D4BF-2724-4030-BAC6-8A0AD1D154C3}"/>
    <dgm:cxn modelId="{55ECB409-DE27-4F29-8C44-F78FF1C0D7D4}" type="presParOf" srcId="{1D7A90E4-A448-42E6-A2A3-1C92DDE495BD}" destId="{8857A8BD-2227-47D2-B662-6A4A2B6CE78E}" srcOrd="0" destOrd="0" presId="urn:microsoft.com/office/officeart/2005/8/layout/chevron2"/>
    <dgm:cxn modelId="{C2A6E235-5BA4-4066-8FBC-6FA2A17FDDBE}" type="presParOf" srcId="{8857A8BD-2227-47D2-B662-6A4A2B6CE78E}" destId="{00427AAF-2828-4DD5-94ED-12CE246F61CE}" srcOrd="0" destOrd="0" presId="urn:microsoft.com/office/officeart/2005/8/layout/chevron2"/>
    <dgm:cxn modelId="{52BA1F0D-363C-4D38-BDC8-1A798D60B0E9}" type="presParOf" srcId="{8857A8BD-2227-47D2-B662-6A4A2B6CE78E}" destId="{013D97D6-6A98-4733-83F8-E2495FDEBAA5}" srcOrd="1" destOrd="0" presId="urn:microsoft.com/office/officeart/2005/8/layout/chevron2"/>
    <dgm:cxn modelId="{1B7840CD-D554-4178-9288-F60E72C679E6}" type="presParOf" srcId="{1D7A90E4-A448-42E6-A2A3-1C92DDE495BD}" destId="{9ADB86BB-1296-40B7-A009-7C94EA6A3B1F}" srcOrd="1" destOrd="0" presId="urn:microsoft.com/office/officeart/2005/8/layout/chevron2"/>
    <dgm:cxn modelId="{B334C6C6-63B6-4255-A9AF-BD560F15881B}" type="presParOf" srcId="{1D7A90E4-A448-42E6-A2A3-1C92DDE495BD}" destId="{6E052724-5BB2-48AA-A0C3-7468CD4E40D4}" srcOrd="2" destOrd="0" presId="urn:microsoft.com/office/officeart/2005/8/layout/chevron2"/>
    <dgm:cxn modelId="{1319F99D-9126-46C8-B358-7345FEB30EE1}" type="presParOf" srcId="{6E052724-5BB2-48AA-A0C3-7468CD4E40D4}" destId="{66D2BF70-0334-449A-9927-69AC93DF6F13}" srcOrd="0" destOrd="0" presId="urn:microsoft.com/office/officeart/2005/8/layout/chevron2"/>
    <dgm:cxn modelId="{7BD5262B-0AE7-4900-9330-B6D88A522AF4}" type="presParOf" srcId="{6E052724-5BB2-48AA-A0C3-7468CD4E40D4}" destId="{E6128929-31AD-401B-A732-9DC5ACDE66B7}" srcOrd="1" destOrd="0" presId="urn:microsoft.com/office/officeart/2005/8/layout/chevron2"/>
    <dgm:cxn modelId="{629EAC23-9433-4947-89C6-623E0DB44821}" type="presParOf" srcId="{1D7A90E4-A448-42E6-A2A3-1C92DDE495BD}" destId="{4AE979CD-064E-48CE-9556-E60D1077935A}" srcOrd="3" destOrd="0" presId="urn:microsoft.com/office/officeart/2005/8/layout/chevron2"/>
    <dgm:cxn modelId="{84E531DC-F759-4627-BBA1-0FA5FEC3E050}" type="presParOf" srcId="{1D7A90E4-A448-42E6-A2A3-1C92DDE495BD}" destId="{0B54BE52-B3E8-4468-A4FB-425EDE041D8B}" srcOrd="4" destOrd="0" presId="urn:microsoft.com/office/officeart/2005/8/layout/chevron2"/>
    <dgm:cxn modelId="{ABFD1C71-8F5B-4246-AFB6-F21D9FB0EA35}" type="presParOf" srcId="{0B54BE52-B3E8-4468-A4FB-425EDE041D8B}" destId="{50CE6831-0618-4DC4-A1C9-896DE7785202}" srcOrd="0" destOrd="0" presId="urn:microsoft.com/office/officeart/2005/8/layout/chevron2"/>
    <dgm:cxn modelId="{AE40E795-E153-43C4-8462-3239702CF043}" type="presParOf" srcId="{0B54BE52-B3E8-4468-A4FB-425EDE041D8B}" destId="{CD12BCB4-87DB-482A-B0B9-5C91A865280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3530DC-8963-4BA0-81CA-027888BCDD6C}" type="doc">
      <dgm:prSet loTypeId="urn:microsoft.com/office/officeart/2005/8/layout/matrix1" loCatId="matrix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570139E-4F81-4808-8331-FE9AD5C3EB40}">
      <dgm:prSet phldrT="[Texte]" custT="1"/>
      <dgm:spPr>
        <a:gradFill rotWithShape="0">
          <a:gsLst>
            <a:gs pos="0">
              <a:srgbClr val="BB2424"/>
            </a:gs>
            <a:gs pos="17000">
              <a:srgbClr val="FF9D47"/>
            </a:gs>
            <a:gs pos="41000">
              <a:srgbClr val="FFDD47"/>
            </a:gs>
            <a:gs pos="100000">
              <a:srgbClr val="7D27BF"/>
            </a:gs>
            <a:gs pos="79000">
              <a:srgbClr val="2782BF"/>
            </a:gs>
            <a:gs pos="60000">
              <a:srgbClr val="50C12A"/>
            </a:gs>
          </a:gsLst>
          <a:lin ang="5400000" scaled="0"/>
        </a:gradFill>
      </dgm:spPr>
      <dgm:t>
        <a:bodyPr/>
        <a:lstStyle/>
        <a:p>
          <a:r>
            <a:rPr lang="fr-FR" sz="3600" dirty="0">
              <a:solidFill>
                <a:schemeClr val="bg1"/>
              </a:solidFill>
            </a:rPr>
            <a:t>Jurisprudence </a:t>
          </a:r>
        </a:p>
      </dgm:t>
    </dgm:pt>
    <dgm:pt modelId="{B35A4D95-2D7C-42E3-A797-96DAE72AB687}" type="parTrans" cxnId="{4DAAE33D-9234-49A7-8450-F11E8032432F}">
      <dgm:prSet/>
      <dgm:spPr/>
      <dgm:t>
        <a:bodyPr/>
        <a:lstStyle/>
        <a:p>
          <a:endParaRPr lang="fr-FR"/>
        </a:p>
      </dgm:t>
    </dgm:pt>
    <dgm:pt modelId="{7563F0D7-C868-412A-BBBA-D2C6839583D4}" type="sibTrans" cxnId="{4DAAE33D-9234-49A7-8450-F11E8032432F}">
      <dgm:prSet/>
      <dgm:spPr/>
      <dgm:t>
        <a:bodyPr/>
        <a:lstStyle/>
        <a:p>
          <a:endParaRPr lang="fr-FR"/>
        </a:p>
      </dgm:t>
    </dgm:pt>
    <dgm:pt modelId="{F16C8EE6-DAA6-45BD-BE9B-26FD3E8AEF93}">
      <dgm:prSet phldrT="[Texte]" custT="1"/>
      <dgm:spPr>
        <a:solidFill>
          <a:schemeClr val="bg1">
            <a:lumMod val="95000"/>
          </a:schemeClr>
        </a:solidFill>
        <a:ln>
          <a:solidFill>
            <a:srgbClr val="50C12A"/>
          </a:solidFill>
        </a:ln>
      </dgm:spPr>
      <dgm:t>
        <a:bodyPr/>
        <a:lstStyle/>
        <a:p>
          <a:r>
            <a:rPr lang="fr-FR" sz="3200" dirty="0">
              <a:solidFill>
                <a:schemeClr val="tx1"/>
              </a:solidFill>
            </a:rPr>
            <a:t>Obligations positives</a:t>
          </a:r>
        </a:p>
      </dgm:t>
    </dgm:pt>
    <dgm:pt modelId="{1498B879-197E-4D17-AEAC-B96D0E054FDD}" type="parTrans" cxnId="{4EB3BD2B-7FC5-4E57-ACDD-E136A792DFA6}">
      <dgm:prSet/>
      <dgm:spPr/>
      <dgm:t>
        <a:bodyPr/>
        <a:lstStyle/>
        <a:p>
          <a:endParaRPr lang="fr-FR"/>
        </a:p>
      </dgm:t>
    </dgm:pt>
    <dgm:pt modelId="{CBA160D1-67B1-4FCF-91F8-04B5002D2CCB}" type="sibTrans" cxnId="{4EB3BD2B-7FC5-4E57-ACDD-E136A792DFA6}">
      <dgm:prSet/>
      <dgm:spPr/>
      <dgm:t>
        <a:bodyPr/>
        <a:lstStyle/>
        <a:p>
          <a:endParaRPr lang="fr-FR"/>
        </a:p>
      </dgm:t>
    </dgm:pt>
    <dgm:pt modelId="{4838EA81-6FE3-467B-9DD6-FB7E3A73650A}">
      <dgm:prSet phldrT="[Texte]" custT="1"/>
      <dgm:spPr>
        <a:solidFill>
          <a:schemeClr val="bg1">
            <a:lumMod val="95000"/>
          </a:schemeClr>
        </a:solidFill>
        <a:ln>
          <a:solidFill>
            <a:srgbClr val="FF9D47"/>
          </a:solidFill>
        </a:ln>
      </dgm:spPr>
      <dgm:t>
        <a:bodyPr/>
        <a:lstStyle/>
        <a:p>
          <a:r>
            <a:rPr lang="fr-FR" sz="3200" dirty="0">
              <a:solidFill>
                <a:schemeClr val="tx1"/>
              </a:solidFill>
            </a:rPr>
            <a:t>Limitation</a:t>
          </a:r>
          <a:r>
            <a:rPr lang="fr-FR" sz="3200" dirty="0"/>
            <a:t> </a:t>
          </a:r>
          <a:r>
            <a:rPr lang="fr-FR" sz="3200" dirty="0">
              <a:solidFill>
                <a:schemeClr val="tx1"/>
              </a:solidFill>
            </a:rPr>
            <a:t>certains droits </a:t>
          </a:r>
        </a:p>
      </dgm:t>
    </dgm:pt>
    <dgm:pt modelId="{CB4EF290-5C8B-4BA0-ADDA-D6CB0589D490}" type="parTrans" cxnId="{820024AF-C408-4155-8EBC-4102E1AD24B9}">
      <dgm:prSet/>
      <dgm:spPr/>
      <dgm:t>
        <a:bodyPr/>
        <a:lstStyle/>
        <a:p>
          <a:endParaRPr lang="fr-FR"/>
        </a:p>
      </dgm:t>
    </dgm:pt>
    <dgm:pt modelId="{6DD1FF13-EBEF-4AA1-866A-01BBC891909F}" type="sibTrans" cxnId="{820024AF-C408-4155-8EBC-4102E1AD24B9}">
      <dgm:prSet/>
      <dgm:spPr/>
      <dgm:t>
        <a:bodyPr/>
        <a:lstStyle/>
        <a:p>
          <a:endParaRPr lang="fr-FR"/>
        </a:p>
      </dgm:t>
    </dgm:pt>
    <dgm:pt modelId="{1ADA9108-2CEB-4370-BBF2-E86BB024EEE4}">
      <dgm:prSet phldrT="[Texte]" custT="1"/>
      <dgm:spPr>
        <a:solidFill>
          <a:schemeClr val="bg1">
            <a:lumMod val="95000"/>
          </a:schemeClr>
        </a:solidFill>
        <a:ln>
          <a:solidFill>
            <a:srgbClr val="2782BF"/>
          </a:solidFill>
        </a:ln>
      </dgm:spPr>
      <dgm:t>
        <a:bodyPr/>
        <a:lstStyle/>
        <a:p>
          <a:r>
            <a:rPr lang="fr-FR" sz="3200" dirty="0">
              <a:solidFill>
                <a:schemeClr val="tx1"/>
              </a:solidFill>
            </a:rPr>
            <a:t>Protection</a:t>
          </a:r>
          <a:r>
            <a:rPr lang="fr-FR" sz="3200" dirty="0"/>
            <a:t> </a:t>
          </a:r>
          <a:r>
            <a:rPr lang="fr-FR" sz="3200" dirty="0">
              <a:solidFill>
                <a:schemeClr val="tx1"/>
              </a:solidFill>
            </a:rPr>
            <a:t>renforcée</a:t>
          </a:r>
        </a:p>
      </dgm:t>
    </dgm:pt>
    <dgm:pt modelId="{5FEC143B-E840-4484-9516-1C5386C3C40F}" type="parTrans" cxnId="{6FBE7867-C149-49A6-9734-CD0395DFE70D}">
      <dgm:prSet/>
      <dgm:spPr/>
      <dgm:t>
        <a:bodyPr/>
        <a:lstStyle/>
        <a:p>
          <a:endParaRPr lang="fr-FR"/>
        </a:p>
      </dgm:t>
    </dgm:pt>
    <dgm:pt modelId="{FD8A5EDC-9B65-4854-BC50-C875A785558B}" type="sibTrans" cxnId="{6FBE7867-C149-49A6-9734-CD0395DFE70D}">
      <dgm:prSet/>
      <dgm:spPr/>
      <dgm:t>
        <a:bodyPr/>
        <a:lstStyle/>
        <a:p>
          <a:endParaRPr lang="fr-FR"/>
        </a:p>
      </dgm:t>
    </dgm:pt>
    <dgm:pt modelId="{CB355ED9-5D1F-40EF-A5AB-3DAEC7E53F2A}">
      <dgm:prSet phldrT="[Texte]" custT="1"/>
      <dgm:spPr>
        <a:solidFill>
          <a:schemeClr val="bg1">
            <a:lumMod val="95000"/>
          </a:schemeClr>
        </a:solidFill>
        <a:ln>
          <a:solidFill>
            <a:srgbClr val="7D27BF"/>
          </a:solidFill>
        </a:ln>
      </dgm:spPr>
      <dgm:t>
        <a:bodyPr/>
        <a:lstStyle/>
        <a:p>
          <a:r>
            <a:rPr lang="fr-FR" sz="3200" dirty="0">
              <a:solidFill>
                <a:schemeClr val="tx1"/>
              </a:solidFill>
            </a:rPr>
            <a:t>Position neutre sur le mariage </a:t>
          </a:r>
        </a:p>
      </dgm:t>
    </dgm:pt>
    <dgm:pt modelId="{0538F3D2-77D6-4358-BAD5-8B3084C52FB0}" type="parTrans" cxnId="{FC6876E6-6F80-4936-8BD6-1F988D639480}">
      <dgm:prSet/>
      <dgm:spPr/>
      <dgm:t>
        <a:bodyPr/>
        <a:lstStyle/>
        <a:p>
          <a:endParaRPr lang="fr-FR"/>
        </a:p>
      </dgm:t>
    </dgm:pt>
    <dgm:pt modelId="{61D59C1B-A660-4690-BE47-3EF423D10B1D}" type="sibTrans" cxnId="{FC6876E6-6F80-4936-8BD6-1F988D639480}">
      <dgm:prSet/>
      <dgm:spPr/>
      <dgm:t>
        <a:bodyPr/>
        <a:lstStyle/>
        <a:p>
          <a:endParaRPr lang="fr-FR"/>
        </a:p>
      </dgm:t>
    </dgm:pt>
    <dgm:pt modelId="{A05902AB-2564-4663-A6C9-50C2D97193A9}" type="pres">
      <dgm:prSet presAssocID="{0F3530DC-8963-4BA0-81CA-027888BCDD6C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91D5E09-D00F-41D8-88BA-88C897D5BD30}" type="pres">
      <dgm:prSet presAssocID="{0F3530DC-8963-4BA0-81CA-027888BCDD6C}" presName="matrix" presStyleCnt="0"/>
      <dgm:spPr/>
    </dgm:pt>
    <dgm:pt modelId="{42E0C4DE-88A7-4377-8951-ED677778A547}" type="pres">
      <dgm:prSet presAssocID="{0F3530DC-8963-4BA0-81CA-027888BCDD6C}" presName="tile1" presStyleLbl="node1" presStyleIdx="0" presStyleCnt="4" custLinFactNeighborY="-411"/>
      <dgm:spPr/>
    </dgm:pt>
    <dgm:pt modelId="{D6BC06DA-D216-46F6-A987-F0890EC453ED}" type="pres">
      <dgm:prSet presAssocID="{0F3530DC-8963-4BA0-81CA-027888BCDD6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686A977-A51F-4071-B1D5-B72B4E27A943}" type="pres">
      <dgm:prSet presAssocID="{0F3530DC-8963-4BA0-81CA-027888BCDD6C}" presName="tile2" presStyleLbl="node1" presStyleIdx="1" presStyleCnt="4"/>
      <dgm:spPr/>
    </dgm:pt>
    <dgm:pt modelId="{661D3416-56CB-4EC2-8679-3B60BDD636CC}" type="pres">
      <dgm:prSet presAssocID="{0F3530DC-8963-4BA0-81CA-027888BCDD6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5A814DF-E0CB-452F-A1EA-4D974EE4913C}" type="pres">
      <dgm:prSet presAssocID="{0F3530DC-8963-4BA0-81CA-027888BCDD6C}" presName="tile3" presStyleLbl="node1" presStyleIdx="2" presStyleCnt="4"/>
      <dgm:spPr/>
    </dgm:pt>
    <dgm:pt modelId="{22C60317-9641-4D91-806D-2D6E5786208B}" type="pres">
      <dgm:prSet presAssocID="{0F3530DC-8963-4BA0-81CA-027888BCDD6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96C2613-D614-4659-A1FA-E85C96729E70}" type="pres">
      <dgm:prSet presAssocID="{0F3530DC-8963-4BA0-81CA-027888BCDD6C}" presName="tile4" presStyleLbl="node1" presStyleIdx="3" presStyleCnt="4"/>
      <dgm:spPr/>
    </dgm:pt>
    <dgm:pt modelId="{4114B7EA-402C-4FE5-BFFA-97731D3F530E}" type="pres">
      <dgm:prSet presAssocID="{0F3530DC-8963-4BA0-81CA-027888BCDD6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0A0E11A-CB01-4E70-B9A7-AAB138C2CFCB}" type="pres">
      <dgm:prSet presAssocID="{0F3530DC-8963-4BA0-81CA-027888BCDD6C}" presName="centerTile" presStyleLbl="fgShp" presStyleIdx="0" presStyleCnt="1" custScaleX="173209" custScaleY="149751">
        <dgm:presLayoutVars>
          <dgm:chMax val="0"/>
          <dgm:chPref val="0"/>
        </dgm:presLayoutVars>
      </dgm:prSet>
      <dgm:spPr/>
    </dgm:pt>
  </dgm:ptLst>
  <dgm:cxnLst>
    <dgm:cxn modelId="{1AF5361E-B94E-4989-A859-058A44C8760F}" type="presOf" srcId="{0F3530DC-8963-4BA0-81CA-027888BCDD6C}" destId="{A05902AB-2564-4663-A6C9-50C2D97193A9}" srcOrd="0" destOrd="0" presId="urn:microsoft.com/office/officeart/2005/8/layout/matrix1"/>
    <dgm:cxn modelId="{237E4F22-A795-4CE5-921A-04722C7154EC}" type="presOf" srcId="{4838EA81-6FE3-467B-9DD6-FB7E3A73650A}" destId="{0686A977-A51F-4071-B1D5-B72B4E27A943}" srcOrd="0" destOrd="0" presId="urn:microsoft.com/office/officeart/2005/8/layout/matrix1"/>
    <dgm:cxn modelId="{4EB3BD2B-7FC5-4E57-ACDD-E136A792DFA6}" srcId="{3570139E-4F81-4808-8331-FE9AD5C3EB40}" destId="{F16C8EE6-DAA6-45BD-BE9B-26FD3E8AEF93}" srcOrd="0" destOrd="0" parTransId="{1498B879-197E-4D17-AEAC-B96D0E054FDD}" sibTransId="{CBA160D1-67B1-4FCF-91F8-04B5002D2CCB}"/>
    <dgm:cxn modelId="{4DAAE33D-9234-49A7-8450-F11E8032432F}" srcId="{0F3530DC-8963-4BA0-81CA-027888BCDD6C}" destId="{3570139E-4F81-4808-8331-FE9AD5C3EB40}" srcOrd="0" destOrd="0" parTransId="{B35A4D95-2D7C-42E3-A797-96DAE72AB687}" sibTransId="{7563F0D7-C868-412A-BBBA-D2C6839583D4}"/>
    <dgm:cxn modelId="{0A66B641-D097-428F-A238-14AC8402C15A}" type="presOf" srcId="{1ADA9108-2CEB-4370-BBF2-E86BB024EEE4}" destId="{15A814DF-E0CB-452F-A1EA-4D974EE4913C}" srcOrd="0" destOrd="0" presId="urn:microsoft.com/office/officeart/2005/8/layout/matrix1"/>
    <dgm:cxn modelId="{C8D2FB41-185D-492A-AB80-C8E3BAD4C73C}" type="presOf" srcId="{F16C8EE6-DAA6-45BD-BE9B-26FD3E8AEF93}" destId="{42E0C4DE-88A7-4377-8951-ED677778A547}" srcOrd="0" destOrd="0" presId="urn:microsoft.com/office/officeart/2005/8/layout/matrix1"/>
    <dgm:cxn modelId="{A682FE64-1376-4DF8-ADF5-CBA626B58CBB}" type="presOf" srcId="{1ADA9108-2CEB-4370-BBF2-E86BB024EEE4}" destId="{22C60317-9641-4D91-806D-2D6E5786208B}" srcOrd="1" destOrd="0" presId="urn:microsoft.com/office/officeart/2005/8/layout/matrix1"/>
    <dgm:cxn modelId="{6FBE7867-C149-49A6-9734-CD0395DFE70D}" srcId="{3570139E-4F81-4808-8331-FE9AD5C3EB40}" destId="{1ADA9108-2CEB-4370-BBF2-E86BB024EEE4}" srcOrd="2" destOrd="0" parTransId="{5FEC143B-E840-4484-9516-1C5386C3C40F}" sibTransId="{FD8A5EDC-9B65-4854-BC50-C875A785558B}"/>
    <dgm:cxn modelId="{7021386A-BAF1-4093-BC50-C2AB9CD8FE5A}" type="presOf" srcId="{CB355ED9-5D1F-40EF-A5AB-3DAEC7E53F2A}" destId="{4114B7EA-402C-4FE5-BFFA-97731D3F530E}" srcOrd="1" destOrd="0" presId="urn:microsoft.com/office/officeart/2005/8/layout/matrix1"/>
    <dgm:cxn modelId="{FC56CB80-A5C0-41C4-8DD3-5B75E177E97E}" type="presOf" srcId="{3570139E-4F81-4808-8331-FE9AD5C3EB40}" destId="{A0A0E11A-CB01-4E70-B9A7-AAB138C2CFCB}" srcOrd="0" destOrd="0" presId="urn:microsoft.com/office/officeart/2005/8/layout/matrix1"/>
    <dgm:cxn modelId="{821A839A-6BF0-497A-B86C-B3C63371053F}" type="presOf" srcId="{F16C8EE6-DAA6-45BD-BE9B-26FD3E8AEF93}" destId="{D6BC06DA-D216-46F6-A987-F0890EC453ED}" srcOrd="1" destOrd="0" presId="urn:microsoft.com/office/officeart/2005/8/layout/matrix1"/>
    <dgm:cxn modelId="{820024AF-C408-4155-8EBC-4102E1AD24B9}" srcId="{3570139E-4F81-4808-8331-FE9AD5C3EB40}" destId="{4838EA81-6FE3-467B-9DD6-FB7E3A73650A}" srcOrd="1" destOrd="0" parTransId="{CB4EF290-5C8B-4BA0-ADDA-D6CB0589D490}" sibTransId="{6DD1FF13-EBEF-4AA1-866A-01BBC891909F}"/>
    <dgm:cxn modelId="{118184D7-C254-4AE4-A594-43603FF88A0C}" type="presOf" srcId="{4838EA81-6FE3-467B-9DD6-FB7E3A73650A}" destId="{661D3416-56CB-4EC2-8679-3B60BDD636CC}" srcOrd="1" destOrd="0" presId="urn:microsoft.com/office/officeart/2005/8/layout/matrix1"/>
    <dgm:cxn modelId="{FC6876E6-6F80-4936-8BD6-1F988D639480}" srcId="{3570139E-4F81-4808-8331-FE9AD5C3EB40}" destId="{CB355ED9-5D1F-40EF-A5AB-3DAEC7E53F2A}" srcOrd="3" destOrd="0" parTransId="{0538F3D2-77D6-4358-BAD5-8B3084C52FB0}" sibTransId="{61D59C1B-A660-4690-BE47-3EF423D10B1D}"/>
    <dgm:cxn modelId="{3D019AFB-7D15-429E-963F-38FC140CBF71}" type="presOf" srcId="{CB355ED9-5D1F-40EF-A5AB-3DAEC7E53F2A}" destId="{696C2613-D614-4659-A1FA-E85C96729E70}" srcOrd="0" destOrd="0" presId="urn:microsoft.com/office/officeart/2005/8/layout/matrix1"/>
    <dgm:cxn modelId="{E401E416-2D95-4524-B597-54F2EAD8C074}" type="presParOf" srcId="{A05902AB-2564-4663-A6C9-50C2D97193A9}" destId="{891D5E09-D00F-41D8-88BA-88C897D5BD30}" srcOrd="0" destOrd="0" presId="urn:microsoft.com/office/officeart/2005/8/layout/matrix1"/>
    <dgm:cxn modelId="{37B06B1D-5CC2-4FD8-90FE-3FA259FF1CB5}" type="presParOf" srcId="{891D5E09-D00F-41D8-88BA-88C897D5BD30}" destId="{42E0C4DE-88A7-4377-8951-ED677778A547}" srcOrd="0" destOrd="0" presId="urn:microsoft.com/office/officeart/2005/8/layout/matrix1"/>
    <dgm:cxn modelId="{24BA176E-44B3-44C9-A523-455B209AE301}" type="presParOf" srcId="{891D5E09-D00F-41D8-88BA-88C897D5BD30}" destId="{D6BC06DA-D216-46F6-A987-F0890EC453ED}" srcOrd="1" destOrd="0" presId="urn:microsoft.com/office/officeart/2005/8/layout/matrix1"/>
    <dgm:cxn modelId="{2692CDC4-2035-4454-B9E7-E3E7F9CE3D31}" type="presParOf" srcId="{891D5E09-D00F-41D8-88BA-88C897D5BD30}" destId="{0686A977-A51F-4071-B1D5-B72B4E27A943}" srcOrd="2" destOrd="0" presId="urn:microsoft.com/office/officeart/2005/8/layout/matrix1"/>
    <dgm:cxn modelId="{75D9BB2E-B88F-4332-837C-6D983A34AE35}" type="presParOf" srcId="{891D5E09-D00F-41D8-88BA-88C897D5BD30}" destId="{661D3416-56CB-4EC2-8679-3B60BDD636CC}" srcOrd="3" destOrd="0" presId="urn:microsoft.com/office/officeart/2005/8/layout/matrix1"/>
    <dgm:cxn modelId="{2AFB6BC0-405E-44DD-96D6-337D4221A41A}" type="presParOf" srcId="{891D5E09-D00F-41D8-88BA-88C897D5BD30}" destId="{15A814DF-E0CB-452F-A1EA-4D974EE4913C}" srcOrd="4" destOrd="0" presId="urn:microsoft.com/office/officeart/2005/8/layout/matrix1"/>
    <dgm:cxn modelId="{72C14C79-CF04-4A30-A38D-7AE60BA71564}" type="presParOf" srcId="{891D5E09-D00F-41D8-88BA-88C897D5BD30}" destId="{22C60317-9641-4D91-806D-2D6E5786208B}" srcOrd="5" destOrd="0" presId="urn:microsoft.com/office/officeart/2005/8/layout/matrix1"/>
    <dgm:cxn modelId="{C3BEFC88-9F49-4CEC-9721-CF5C8F0FE799}" type="presParOf" srcId="{891D5E09-D00F-41D8-88BA-88C897D5BD30}" destId="{696C2613-D614-4659-A1FA-E85C96729E70}" srcOrd="6" destOrd="0" presId="urn:microsoft.com/office/officeart/2005/8/layout/matrix1"/>
    <dgm:cxn modelId="{5363FE3B-7BCF-4446-AAB1-23763C9375E5}" type="presParOf" srcId="{891D5E09-D00F-41D8-88BA-88C897D5BD30}" destId="{4114B7EA-402C-4FE5-BFFA-97731D3F530E}" srcOrd="7" destOrd="0" presId="urn:microsoft.com/office/officeart/2005/8/layout/matrix1"/>
    <dgm:cxn modelId="{AB685956-F983-4B1C-9593-12EEA4B3F0BD}" type="presParOf" srcId="{A05902AB-2564-4663-A6C9-50C2D97193A9}" destId="{A0A0E11A-CB01-4E70-B9A7-AAB138C2CFC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427AAF-2828-4DD5-94ED-12CE246F61CE}">
      <dsp:nvSpPr>
        <dsp:cNvPr id="0" name=""/>
        <dsp:cNvSpPr/>
      </dsp:nvSpPr>
      <dsp:spPr>
        <a:xfrm rot="5400000">
          <a:off x="-274762" y="277815"/>
          <a:ext cx="1831752" cy="1282226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0" kern="1200"/>
            <a:t>2015</a:t>
          </a:r>
          <a:endParaRPr lang="fr-FR" sz="3000" kern="1200" dirty="0"/>
        </a:p>
      </dsp:txBody>
      <dsp:txXfrm rot="-5400000">
        <a:off x="1" y="644165"/>
        <a:ext cx="1282226" cy="549526"/>
      </dsp:txXfrm>
    </dsp:sp>
    <dsp:sp modelId="{013D97D6-6A98-4733-83F8-E2495FDEBAA5}">
      <dsp:nvSpPr>
        <dsp:cNvPr id="0" name=""/>
        <dsp:cNvSpPr/>
      </dsp:nvSpPr>
      <dsp:spPr>
        <a:xfrm rot="5400000">
          <a:off x="4276599" y="-2991320"/>
          <a:ext cx="1190639" cy="71793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 dirty="0"/>
            <a:t>Reconnaissance statut juridique</a:t>
          </a:r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r>
            <a:rPr lang="fr-FR" sz="2300" kern="1200" dirty="0"/>
            <a:t>-&gt; « </a:t>
          </a:r>
          <a:r>
            <a:rPr lang="fr-FR" sz="2300" kern="1200" dirty="0" err="1"/>
            <a:t>Oliari</a:t>
          </a:r>
          <a:r>
            <a:rPr lang="fr-FR" sz="2300" kern="1200" dirty="0"/>
            <a:t> et autres contre Italie »  21 juillet 2015</a:t>
          </a:r>
        </a:p>
      </dsp:txBody>
      <dsp:txXfrm rot="-5400000">
        <a:off x="1282226" y="61175"/>
        <a:ext cx="7121263" cy="1074395"/>
      </dsp:txXfrm>
    </dsp:sp>
    <dsp:sp modelId="{66D2BF70-0334-449A-9927-69AC93DF6F13}">
      <dsp:nvSpPr>
        <dsp:cNvPr id="0" name=""/>
        <dsp:cNvSpPr/>
      </dsp:nvSpPr>
      <dsp:spPr>
        <a:xfrm rot="5400000">
          <a:off x="-274762" y="1917842"/>
          <a:ext cx="1831752" cy="1282226"/>
        </a:xfrm>
        <a:prstGeom prst="chevron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0" kern="1200" dirty="0"/>
            <a:t>2017</a:t>
          </a:r>
        </a:p>
      </dsp:txBody>
      <dsp:txXfrm rot="-5400000">
        <a:off x="1" y="2284192"/>
        <a:ext cx="1282226" cy="549526"/>
      </dsp:txXfrm>
    </dsp:sp>
    <dsp:sp modelId="{E6128929-31AD-401B-A732-9DC5ACDE66B7}">
      <dsp:nvSpPr>
        <dsp:cNvPr id="0" name=""/>
        <dsp:cNvSpPr/>
      </dsp:nvSpPr>
      <dsp:spPr>
        <a:xfrm rot="5400000">
          <a:off x="4276599" y="-1351293"/>
          <a:ext cx="1190639" cy="71793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 dirty="0"/>
            <a:t>Discrimination positive de l’octroi du partenariat enregistré aux couples homosexuels autorisé 	</a:t>
          </a:r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r>
            <a:rPr lang="fr-FR" sz="2300" kern="1200">
              <a:effectLst/>
              <a:latin typeface="+mn-lt"/>
              <a:ea typeface="SimSun" panose="02010600030101010101" pitchFamily="2" charset="-122"/>
              <a:cs typeface="Times New Roman" panose="02020603050405020304" pitchFamily="18" charset="0"/>
            </a:rPr>
            <a:t>-&gt; « Ratzenböck et Seydl c/ Autriche » 26 octobre 2017</a:t>
          </a:r>
          <a:endParaRPr lang="fr-FR" sz="2300" kern="1200" dirty="0"/>
        </a:p>
      </dsp:txBody>
      <dsp:txXfrm rot="-5400000">
        <a:off x="1282226" y="1701202"/>
        <a:ext cx="7121263" cy="1074395"/>
      </dsp:txXfrm>
    </dsp:sp>
    <dsp:sp modelId="{50CE6831-0618-4DC4-A1C9-896DE7785202}">
      <dsp:nvSpPr>
        <dsp:cNvPr id="0" name=""/>
        <dsp:cNvSpPr/>
      </dsp:nvSpPr>
      <dsp:spPr>
        <a:xfrm rot="5400000">
          <a:off x="-274762" y="3557869"/>
          <a:ext cx="1831752" cy="1282226"/>
        </a:xfrm>
        <a:prstGeom prst="chevron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0" kern="1200" dirty="0"/>
            <a:t>2021</a:t>
          </a:r>
        </a:p>
      </dsp:txBody>
      <dsp:txXfrm rot="-5400000">
        <a:off x="1" y="3924219"/>
        <a:ext cx="1282226" cy="549526"/>
      </dsp:txXfrm>
    </dsp:sp>
    <dsp:sp modelId="{CD12BCB4-87DB-482A-B0B9-5C91A865280F}">
      <dsp:nvSpPr>
        <dsp:cNvPr id="0" name=""/>
        <dsp:cNvSpPr/>
      </dsp:nvSpPr>
      <dsp:spPr>
        <a:xfrm rot="5400000">
          <a:off x="4276599" y="288733"/>
          <a:ext cx="1190639" cy="71793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 dirty="0"/>
            <a:t>Réticence populaire ne justifie rien</a:t>
          </a:r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r>
            <a:rPr lang="fr-FR" sz="2300" kern="1200" dirty="0">
              <a:effectLst/>
              <a:latin typeface="+mn-lt"/>
              <a:ea typeface="SimSun" panose="02010600030101010101" pitchFamily="2" charset="-122"/>
              <a:cs typeface="Times New Roman" panose="02020603050405020304" pitchFamily="18" charset="0"/>
            </a:rPr>
            <a:t>-&gt; </a:t>
          </a:r>
          <a:r>
            <a:rPr lang="fr-FR" sz="2300" kern="1200" dirty="0" err="1">
              <a:effectLst/>
              <a:latin typeface="+mn-lt"/>
              <a:ea typeface="SimSun" panose="02010600030101010101" pitchFamily="2" charset="-122"/>
              <a:cs typeface="Times New Roman" panose="02020603050405020304" pitchFamily="18" charset="0"/>
            </a:rPr>
            <a:t>Fedotova</a:t>
          </a:r>
          <a:r>
            <a:rPr lang="fr-FR" sz="2300" kern="1200" dirty="0">
              <a:effectLst/>
              <a:latin typeface="+mn-lt"/>
              <a:ea typeface="SimSun" panose="02010600030101010101" pitchFamily="2" charset="-122"/>
              <a:cs typeface="Times New Roman" panose="02020603050405020304" pitchFamily="18" charset="0"/>
            </a:rPr>
            <a:t> « </a:t>
          </a:r>
          <a:r>
            <a:rPr lang="fr-FR" sz="2300" kern="1200" dirty="0" err="1">
              <a:effectLst/>
              <a:latin typeface="+mn-lt"/>
              <a:ea typeface="SimSun" panose="02010600030101010101" pitchFamily="2" charset="-122"/>
              <a:cs typeface="Times New Roman" panose="02020603050405020304" pitchFamily="18" charset="0"/>
            </a:rPr>
            <a:t>Fedotova</a:t>
          </a:r>
          <a:r>
            <a:rPr lang="fr-FR" sz="2300" kern="1200" dirty="0">
              <a:effectLst/>
              <a:latin typeface="+mn-lt"/>
              <a:ea typeface="SimSun" panose="02010600030101010101" pitchFamily="2" charset="-122"/>
              <a:cs typeface="Times New Roman" panose="02020603050405020304" pitchFamily="18" charset="0"/>
            </a:rPr>
            <a:t> et autres c/ Russie » 13 juillet 2021</a:t>
          </a:r>
          <a:endParaRPr lang="fr-FR" sz="2300" kern="1200" dirty="0"/>
        </a:p>
      </dsp:txBody>
      <dsp:txXfrm rot="-5400000">
        <a:off x="1282226" y="3341228"/>
        <a:ext cx="7121263" cy="10743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E0C4DE-88A7-4377-8951-ED677778A547}">
      <dsp:nvSpPr>
        <dsp:cNvPr id="0" name=""/>
        <dsp:cNvSpPr/>
      </dsp:nvSpPr>
      <dsp:spPr>
        <a:xfrm rot="16200000">
          <a:off x="444541" y="-444541"/>
          <a:ext cx="2376474" cy="3265556"/>
        </a:xfrm>
        <a:prstGeom prst="round1Rect">
          <a:avLst/>
        </a:prstGeom>
        <a:solidFill>
          <a:schemeClr val="bg1">
            <a:lumMod val="95000"/>
          </a:schemeClr>
        </a:solidFill>
        <a:ln>
          <a:solidFill>
            <a:srgbClr val="50C12A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>
              <a:solidFill>
                <a:schemeClr val="tx1"/>
              </a:solidFill>
            </a:rPr>
            <a:t>Obligations positives</a:t>
          </a:r>
        </a:p>
      </dsp:txBody>
      <dsp:txXfrm rot="5400000">
        <a:off x="0" y="0"/>
        <a:ext cx="3265556" cy="1782355"/>
      </dsp:txXfrm>
    </dsp:sp>
    <dsp:sp modelId="{0686A977-A51F-4071-B1D5-B72B4E27A943}">
      <dsp:nvSpPr>
        <dsp:cNvPr id="0" name=""/>
        <dsp:cNvSpPr/>
      </dsp:nvSpPr>
      <dsp:spPr>
        <a:xfrm>
          <a:off x="3265556" y="0"/>
          <a:ext cx="3265556" cy="2376474"/>
        </a:xfrm>
        <a:prstGeom prst="round1Rect">
          <a:avLst/>
        </a:prstGeom>
        <a:solidFill>
          <a:schemeClr val="bg1">
            <a:lumMod val="95000"/>
          </a:schemeClr>
        </a:solidFill>
        <a:ln>
          <a:solidFill>
            <a:srgbClr val="FF9D47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>
              <a:solidFill>
                <a:schemeClr val="tx1"/>
              </a:solidFill>
            </a:rPr>
            <a:t>Limitation</a:t>
          </a:r>
          <a:r>
            <a:rPr lang="fr-FR" sz="3200" kern="1200" dirty="0"/>
            <a:t> </a:t>
          </a:r>
          <a:r>
            <a:rPr lang="fr-FR" sz="3200" kern="1200" dirty="0">
              <a:solidFill>
                <a:schemeClr val="tx1"/>
              </a:solidFill>
            </a:rPr>
            <a:t>certains droits </a:t>
          </a:r>
        </a:p>
      </dsp:txBody>
      <dsp:txXfrm>
        <a:off x="3265556" y="0"/>
        <a:ext cx="3265556" cy="1782355"/>
      </dsp:txXfrm>
    </dsp:sp>
    <dsp:sp modelId="{15A814DF-E0CB-452F-A1EA-4D974EE4913C}">
      <dsp:nvSpPr>
        <dsp:cNvPr id="0" name=""/>
        <dsp:cNvSpPr/>
      </dsp:nvSpPr>
      <dsp:spPr>
        <a:xfrm rot="10800000">
          <a:off x="0" y="2376474"/>
          <a:ext cx="3265556" cy="2376474"/>
        </a:xfrm>
        <a:prstGeom prst="round1Rect">
          <a:avLst/>
        </a:prstGeom>
        <a:solidFill>
          <a:schemeClr val="bg1">
            <a:lumMod val="95000"/>
          </a:schemeClr>
        </a:solidFill>
        <a:ln>
          <a:solidFill>
            <a:srgbClr val="2782BF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>
              <a:solidFill>
                <a:schemeClr val="tx1"/>
              </a:solidFill>
            </a:rPr>
            <a:t>Protection</a:t>
          </a:r>
          <a:r>
            <a:rPr lang="fr-FR" sz="3200" kern="1200" dirty="0"/>
            <a:t> </a:t>
          </a:r>
          <a:r>
            <a:rPr lang="fr-FR" sz="3200" kern="1200" dirty="0">
              <a:solidFill>
                <a:schemeClr val="tx1"/>
              </a:solidFill>
            </a:rPr>
            <a:t>renforcée</a:t>
          </a:r>
        </a:p>
      </dsp:txBody>
      <dsp:txXfrm rot="10800000">
        <a:off x="0" y="2970593"/>
        <a:ext cx="3265556" cy="1782355"/>
      </dsp:txXfrm>
    </dsp:sp>
    <dsp:sp modelId="{696C2613-D614-4659-A1FA-E85C96729E70}">
      <dsp:nvSpPr>
        <dsp:cNvPr id="0" name=""/>
        <dsp:cNvSpPr/>
      </dsp:nvSpPr>
      <dsp:spPr>
        <a:xfrm rot="5400000">
          <a:off x="3710097" y="1931933"/>
          <a:ext cx="2376474" cy="3265556"/>
        </a:xfrm>
        <a:prstGeom prst="round1Rect">
          <a:avLst/>
        </a:prstGeom>
        <a:solidFill>
          <a:schemeClr val="bg1">
            <a:lumMod val="95000"/>
          </a:schemeClr>
        </a:solidFill>
        <a:ln>
          <a:solidFill>
            <a:srgbClr val="7D27BF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>
              <a:solidFill>
                <a:schemeClr val="tx1"/>
              </a:solidFill>
            </a:rPr>
            <a:t>Position neutre sur le mariage </a:t>
          </a:r>
        </a:p>
      </dsp:txBody>
      <dsp:txXfrm rot="-5400000">
        <a:off x="3265556" y="2970592"/>
        <a:ext cx="3265556" cy="1782355"/>
      </dsp:txXfrm>
    </dsp:sp>
    <dsp:sp modelId="{A0A0E11A-CB01-4E70-B9A7-AAB138C2CFCB}">
      <dsp:nvSpPr>
        <dsp:cNvPr id="0" name=""/>
        <dsp:cNvSpPr/>
      </dsp:nvSpPr>
      <dsp:spPr>
        <a:xfrm>
          <a:off x="1568685" y="1486775"/>
          <a:ext cx="3393742" cy="1779397"/>
        </a:xfrm>
        <a:prstGeom prst="roundRect">
          <a:avLst/>
        </a:prstGeom>
        <a:gradFill rotWithShape="0">
          <a:gsLst>
            <a:gs pos="0">
              <a:srgbClr val="BB2424"/>
            </a:gs>
            <a:gs pos="17000">
              <a:srgbClr val="FF9D47"/>
            </a:gs>
            <a:gs pos="41000">
              <a:srgbClr val="FFDD47"/>
            </a:gs>
            <a:gs pos="100000">
              <a:srgbClr val="7D27BF"/>
            </a:gs>
            <a:gs pos="79000">
              <a:srgbClr val="2782BF"/>
            </a:gs>
            <a:gs pos="60000">
              <a:srgbClr val="50C12A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>
              <a:solidFill>
                <a:schemeClr val="bg1"/>
              </a:solidFill>
            </a:rPr>
            <a:t>Jurisprudence </a:t>
          </a:r>
        </a:p>
      </dsp:txBody>
      <dsp:txXfrm>
        <a:off x="1655548" y="1573638"/>
        <a:ext cx="3220016" cy="16056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E644DD-8A15-A334-BA63-34BA39131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E0345A-A189-A80E-1517-A8D055D614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D44ACC-B180-94EA-9F8D-EBADD5F09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812C6-F63E-4C91-B340-BD111C533ACA}" type="datetimeFigureOut">
              <a:rPr lang="fr-FR" smtClean="0"/>
              <a:t>09/12/2022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292682-96A3-AD1C-A52C-EE9921D8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BD8C4E-9FFE-8E01-0FD0-FE385386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4005-7A4B-4A52-AA5B-2A8C52AE20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3152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263FF-8085-1F2E-006B-65EC76B48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D4DB42C-A5A4-8B49-DDE6-2D1A90AB4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35227D-C00F-C9A4-33AB-D28AAE27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812C6-F63E-4C91-B340-BD111C533ACA}" type="datetimeFigureOut">
              <a:rPr lang="fr-FR" smtClean="0"/>
              <a:t>09/12/2022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762A63-C859-6C16-A91A-EBCF98824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5071DD-652D-62B0-4BDB-B63FAB81F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4005-7A4B-4A52-AA5B-2A8C52AE20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8250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E55B645-1063-A6B6-FB5B-9F2638324A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92C9B9B-1B85-4434-3FF9-4E9255594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63A786-BC6F-EC04-6D66-AAD217B35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812C6-F63E-4C91-B340-BD111C533ACA}" type="datetimeFigureOut">
              <a:rPr lang="fr-FR" smtClean="0"/>
              <a:t>09/12/2022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82E990-B9C8-9AD5-4483-F1CD8D64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F3E132-9060-3F84-873A-9683E0757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4005-7A4B-4A52-AA5B-2A8C52AE20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9778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ADEA03-F4C0-3E13-E826-050F10B84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080F49-A01C-FFC1-9065-C8574ED04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8ABB79-9B84-B889-9796-E92E7FFA3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812C6-F63E-4C91-B340-BD111C533ACA}" type="datetimeFigureOut">
              <a:rPr lang="fr-FR" smtClean="0"/>
              <a:t>09/12/2022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FDD83F-8D18-559D-E87B-A87192265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211B29-9374-4F77-5F80-6CBAB5D52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4005-7A4B-4A52-AA5B-2A8C52AE20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6052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1FD172-273E-852A-352D-5C3BADFE1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9C9F9E-5A56-2650-AE57-6E9E8959A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7479AD-62A6-2C9A-2CFF-95FA46B07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812C6-F63E-4C91-B340-BD111C533ACA}" type="datetimeFigureOut">
              <a:rPr lang="fr-FR" smtClean="0"/>
              <a:t>09/12/2022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89DBE8-FA3C-8083-91C5-7630818A1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C8E375-57F0-9BDE-B0FD-9FC3B954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4005-7A4B-4A52-AA5B-2A8C52AE20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031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A7A447-AB4F-49FF-3AC7-6FA9C2FE0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64C8D5-1445-FC33-B895-72D4E8C16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7BFFA8D-94FF-E34E-5351-9719769D8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0FD04BF-2AA2-A3D9-B269-5D76E3526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812C6-F63E-4C91-B340-BD111C533ACA}" type="datetimeFigureOut">
              <a:rPr lang="fr-FR" smtClean="0"/>
              <a:t>09/12/2022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B91123C-499A-26EA-0D34-ED7D388CA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52CE717-E70D-4F04-8C25-229FC59CB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4005-7A4B-4A52-AA5B-2A8C52AE20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9584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C9B4ED-6726-FB9E-F71A-0802AC428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1B6BFF-4E76-416B-FFCF-CF141050B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3F4083B-2356-1256-270F-757570074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C1BF3D0-9AC1-E4F6-88B8-352D35D566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AF45358-7230-D8B2-4B93-5FE53D3925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C87F13-A771-9B92-F639-6A8A37C4A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812C6-F63E-4C91-B340-BD111C533ACA}" type="datetimeFigureOut">
              <a:rPr lang="fr-FR" smtClean="0"/>
              <a:t>09/12/2022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7339CBE-1346-0C9B-DE58-E9CD543F8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77FC626-3C1B-A8D5-13FB-68729838C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4005-7A4B-4A52-AA5B-2A8C52AE20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623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F011F3-3AE9-A274-432A-172D7C654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8313538-111C-57C5-F3DE-0A9743069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812C6-F63E-4C91-B340-BD111C533ACA}" type="datetimeFigureOut">
              <a:rPr lang="fr-FR" smtClean="0"/>
              <a:t>09/12/2022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7A851AF-DCA5-70EA-F594-EA2276F52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D2B3D99-8EF3-D84C-3630-92F0B2821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4005-7A4B-4A52-AA5B-2A8C52AE20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5263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B893350-55C7-9066-5CCC-8EC4D35CA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812C6-F63E-4C91-B340-BD111C533ACA}" type="datetimeFigureOut">
              <a:rPr lang="fr-FR" smtClean="0"/>
              <a:t>09/12/2022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891003C-08D1-4A4B-224E-CBF076030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5F355B-1E3A-00DA-94DF-4CB6F539B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4005-7A4B-4A52-AA5B-2A8C52AE20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7296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16F4B2-D3A5-84FB-DB96-4C59BBCE3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909964-57E7-50E9-AFBB-E55576E22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206F3C-58DB-EAFE-56FF-9FFB8A1A6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E98D4BD-EDC0-7904-0903-97CEE64F2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812C6-F63E-4C91-B340-BD111C533ACA}" type="datetimeFigureOut">
              <a:rPr lang="fr-FR" smtClean="0"/>
              <a:t>09/12/2022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627478A-426F-ED32-53A1-893F4219E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FA39AA6-31E1-0664-8837-617FA2685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4005-7A4B-4A52-AA5B-2A8C52AE20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781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E87B16-4BBE-B676-9947-8A141337A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5FCC1EC-1FEE-41FC-F406-F73C16BEF2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F3E83DE-56AE-F866-3BE9-B4A8498FF3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6353EDE-5D4B-E4FC-1CE7-B6B089713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812C6-F63E-4C91-B340-BD111C533ACA}" type="datetimeFigureOut">
              <a:rPr lang="fr-FR" smtClean="0"/>
              <a:t>09/12/2022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0DEDBB-9BFF-0668-F84E-82EFFD263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9F23602-A104-C195-79B1-1FAE809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4005-7A4B-4A52-AA5B-2A8C52AE20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0321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B2424"/>
            </a:gs>
            <a:gs pos="22000">
              <a:srgbClr val="FF9D47"/>
            </a:gs>
            <a:gs pos="39000">
              <a:srgbClr val="FFDD47"/>
            </a:gs>
            <a:gs pos="95000">
              <a:srgbClr val="7D27BF"/>
            </a:gs>
            <a:gs pos="77000">
              <a:srgbClr val="0070C0"/>
            </a:gs>
            <a:gs pos="59000">
              <a:srgbClr val="50C12A"/>
            </a:gs>
          </a:gsLst>
          <a:lin ang="5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32944D7-0CD4-673D-BA76-269B001C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FEBB06-3CD1-F049-E468-6CFC4A1CD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2FDAC-8F50-3B02-865F-21F6A7DD9E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812C6-F63E-4C91-B340-BD111C533ACA}" type="datetimeFigureOut">
              <a:rPr lang="fr-FR" smtClean="0"/>
              <a:t>09/12/2022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112B26-BFB6-7FE5-F41A-7DBA67407A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FAC9D4-565F-4CD2-E692-56D06360D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84005-7A4B-4A52-AA5B-2A8C52AE20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52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p3"/><Relationship Id="rId7" Type="http://schemas.openxmlformats.org/officeDocument/2006/relationships/image" Target="../media/image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7.mp3"/><Relationship Id="rId7" Type="http://schemas.openxmlformats.org/officeDocument/2006/relationships/image" Target="../media/image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7.mp3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7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diagramData" Target="../diagrams/data1.xml"/><Relationship Id="rId11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image" Target="../media/image9.png"/><Relationship Id="rId9" Type="http://schemas.openxmlformats.org/officeDocument/2006/relationships/diagramColors" Target="../diagrams/colors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0.png"/><Relationship Id="rId4" Type="http://schemas.openxmlformats.org/officeDocument/2006/relationships/diagramData" Target="../diagrams/data2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924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5">
            <a:extLst>
              <a:ext uri="{FF2B5EF4-FFF2-40B4-BE49-F238E27FC236}">
                <a16:creationId xmlns:a16="http://schemas.microsoft.com/office/drawing/2014/main" id="{DF8F6175-68B2-B5CC-36A4-80813E423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L’évolution de la jurisprudence de la Cour européenne des droits de l’Homme sur la vie familiale du couple homosexuel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844E7C3-36A7-0BE7-DC9B-04F34441C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706" y="2878759"/>
            <a:ext cx="9952440" cy="42226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842D407-168F-CA63-115E-ADAC16F1B5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7774" y="-1403945"/>
            <a:ext cx="10950788" cy="4646222"/>
          </a:xfrm>
          <a:prstGeom prst="rect">
            <a:avLst/>
          </a:prstGeom>
        </p:spPr>
      </p:pic>
      <p:pic>
        <p:nvPicPr>
          <p:cNvPr id="2" name="clip 1">
            <a:hlinkClick r:id="" action="ppaction://media"/>
            <a:extLst>
              <a:ext uri="{FF2B5EF4-FFF2-40B4-BE49-F238E27FC236}">
                <a16:creationId xmlns:a16="http://schemas.microsoft.com/office/drawing/2014/main" id="{E0DE396E-D003-3661-E592-80E5AEF3B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5949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4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CB94C59-28E8-AB4A-D215-C596ED3BC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7774" y="-1403945"/>
            <a:ext cx="10950788" cy="464622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082A4C3-E4BE-1D63-5843-457F4DC7E293}"/>
              </a:ext>
            </a:extLst>
          </p:cNvPr>
          <p:cNvSpPr txBox="1">
            <a:spLocks/>
          </p:cNvSpPr>
          <p:nvPr/>
        </p:nvSpPr>
        <p:spPr>
          <a:xfrm>
            <a:off x="2067948" y="481314"/>
            <a:ext cx="101240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Approche de la Cour européenne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EAE5CF8-DBBE-557D-4C28-D752FAB6F785}"/>
              </a:ext>
            </a:extLst>
          </p:cNvPr>
          <p:cNvSpPr txBox="1"/>
          <p:nvPr/>
        </p:nvSpPr>
        <p:spPr>
          <a:xfrm>
            <a:off x="7052205" y="3573584"/>
            <a:ext cx="4674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« Schalk et </a:t>
            </a:r>
            <a:r>
              <a:rPr lang="fr-FR" sz="2400" dirty="0" err="1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Kopf</a:t>
            </a:r>
            <a:r>
              <a:rPr lang="fr-FR" sz="240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c/ Autriche » 24 juin 2010 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2BC406-5C61-5FEF-6D42-840EC70FC70F}"/>
              </a:ext>
            </a:extLst>
          </p:cNvPr>
          <p:cNvSpPr txBox="1"/>
          <p:nvPr/>
        </p:nvSpPr>
        <p:spPr>
          <a:xfrm>
            <a:off x="7699667" y="6279429"/>
            <a:ext cx="375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Jurisprudence constante </a:t>
            </a: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B5672B65-FCD5-70A2-CF0A-AB5F5FEA055B}"/>
              </a:ext>
            </a:extLst>
          </p:cNvPr>
          <p:cNvSpPr/>
          <p:nvPr/>
        </p:nvSpPr>
        <p:spPr>
          <a:xfrm rot="5400000">
            <a:off x="8805406" y="5697647"/>
            <a:ext cx="830997" cy="353498"/>
          </a:xfrm>
          <a:prstGeom prst="righ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BE97DD1-1ECE-00D4-1BCA-323EFDA311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5" y="5458897"/>
            <a:ext cx="3684365" cy="121225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25DE306-3751-E503-FC2D-E0B6404AC7C8}"/>
              </a:ext>
            </a:extLst>
          </p:cNvPr>
          <p:cNvSpPr txBox="1"/>
          <p:nvPr/>
        </p:nvSpPr>
        <p:spPr>
          <a:xfrm>
            <a:off x="7052205" y="2429197"/>
            <a:ext cx="45082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Lucida Sans" panose="020B0602030504020204" pitchFamily="34" charset="0"/>
              </a:rPr>
              <a:t>« </a:t>
            </a:r>
            <a:r>
              <a:rPr lang="fr-FR" sz="240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Lucida Sans" panose="020B0602030504020204" pitchFamily="34" charset="0"/>
              </a:rPr>
              <a:t>Dudgeon c/ Royaume-Uni » 22 octobre 1981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D4B7708-12F0-07D7-1EEB-136B2987F295}"/>
              </a:ext>
            </a:extLst>
          </p:cNvPr>
          <p:cNvSpPr txBox="1"/>
          <p:nvPr/>
        </p:nvSpPr>
        <p:spPr>
          <a:xfrm>
            <a:off x="360899" y="2764007"/>
            <a:ext cx="4674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Première approche de la Cour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51255CE-EF9F-A052-7544-F4D2DA500B17}"/>
              </a:ext>
            </a:extLst>
          </p:cNvPr>
          <p:cNvSpPr txBox="1"/>
          <p:nvPr/>
        </p:nvSpPr>
        <p:spPr>
          <a:xfrm>
            <a:off x="360899" y="3749523"/>
            <a:ext cx="3909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Reconnaissance vie familiale 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73AE97B-3BC8-7B93-4529-4B1955DBA7FB}"/>
              </a:ext>
            </a:extLst>
          </p:cNvPr>
          <p:cNvCxnSpPr>
            <a:stCxn id="12" idx="3"/>
          </p:cNvCxnSpPr>
          <p:nvPr/>
        </p:nvCxnSpPr>
        <p:spPr>
          <a:xfrm flipV="1">
            <a:off x="5034945" y="2994839"/>
            <a:ext cx="1692323" cy="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E7E1B6A-91F7-05C6-42A8-2E6A6BFAFBE9}"/>
              </a:ext>
            </a:extLst>
          </p:cNvPr>
          <p:cNvCxnSpPr/>
          <p:nvPr/>
        </p:nvCxnSpPr>
        <p:spPr>
          <a:xfrm flipV="1">
            <a:off x="5034945" y="3980355"/>
            <a:ext cx="1692323" cy="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A31EA139-54AD-4288-2AE1-F3DF3DFCB0EF}"/>
              </a:ext>
            </a:extLst>
          </p:cNvPr>
          <p:cNvSpPr txBox="1"/>
          <p:nvPr/>
        </p:nvSpPr>
        <p:spPr>
          <a:xfrm>
            <a:off x="360899" y="4538460"/>
            <a:ext cx="3733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Reconnaissance vie familiale en l’absence de cohabitation 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E8F760AD-E424-C9FC-B26F-104973A30DB4}"/>
              </a:ext>
            </a:extLst>
          </p:cNvPr>
          <p:cNvCxnSpPr/>
          <p:nvPr/>
        </p:nvCxnSpPr>
        <p:spPr>
          <a:xfrm flipV="1">
            <a:off x="5034945" y="4953957"/>
            <a:ext cx="1692323" cy="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9F967B77-F9E4-39D3-279A-2D9571D6951E}"/>
              </a:ext>
            </a:extLst>
          </p:cNvPr>
          <p:cNvSpPr txBox="1"/>
          <p:nvPr/>
        </p:nvSpPr>
        <p:spPr>
          <a:xfrm>
            <a:off x="7052205" y="4541109"/>
            <a:ext cx="43320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kern="15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« </a:t>
            </a:r>
            <a:r>
              <a:rPr lang="fr-FR" sz="2400" kern="150" dirty="0" err="1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Vallianatos</a:t>
            </a:r>
            <a:r>
              <a:rPr lang="fr-FR" sz="2400" kern="15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et autres c/ Grèce » 7 novembre 2013</a:t>
            </a:r>
            <a:endParaRPr lang="fr-FR" sz="2400" kern="150" dirty="0">
              <a:solidFill>
                <a:schemeClr val="bg1"/>
              </a:solidFill>
              <a:effectLst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pic>
        <p:nvPicPr>
          <p:cNvPr id="4" name="clip 2">
            <a:hlinkClick r:id="" action="ppaction://media"/>
            <a:extLst>
              <a:ext uri="{FF2B5EF4-FFF2-40B4-BE49-F238E27FC236}">
                <a16:creationId xmlns:a16="http://schemas.microsoft.com/office/drawing/2014/main" id="{388D7E37-E1C3-CC48-5999-37FFF4FAD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4817" y="57704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7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9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  <p:bldP spid="9" grpId="0" animBg="1"/>
      <p:bldP spid="10" grpId="0"/>
      <p:bldP spid="12" grpId="0"/>
      <p:bldP spid="13" grpId="0"/>
      <p:bldP spid="17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110927E1-E303-5636-F3EB-2F12871F52A7}"/>
              </a:ext>
            </a:extLst>
          </p:cNvPr>
          <p:cNvSpPr txBox="1">
            <a:spLocks/>
          </p:cNvSpPr>
          <p:nvPr/>
        </p:nvSpPr>
        <p:spPr>
          <a:xfrm>
            <a:off x="2067948" y="481314"/>
            <a:ext cx="101240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Droits parentaux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3FE59FE-4B48-BE58-58F7-49F652B3D5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7" y="481313"/>
            <a:ext cx="1497811" cy="13255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BD58941-1689-DCD2-BF23-BC6A1CFE2E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910" y="2864692"/>
            <a:ext cx="9952440" cy="422264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334D468-5D8F-C577-833C-C32327C9100A}"/>
              </a:ext>
            </a:extLst>
          </p:cNvPr>
          <p:cNvSpPr txBox="1"/>
          <p:nvPr/>
        </p:nvSpPr>
        <p:spPr>
          <a:xfrm>
            <a:off x="208257" y="2512812"/>
            <a:ext cx="4588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Discrimination selon l’orientation de l’un des parents =&gt; interdit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8B30088-5696-BC34-F0FE-DAB4CFBFB5E6}"/>
              </a:ext>
            </a:extLst>
          </p:cNvPr>
          <p:cNvSpPr txBox="1"/>
          <p:nvPr/>
        </p:nvSpPr>
        <p:spPr>
          <a:xfrm>
            <a:off x="5527342" y="1804926"/>
            <a:ext cx="5554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Mère : «</a:t>
            </a:r>
            <a:r>
              <a:rPr lang="fr-FR" sz="240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Lucida Sans" panose="020B0602030504020204" pitchFamily="34" charset="0"/>
              </a:rPr>
              <a:t> </a:t>
            </a:r>
            <a:r>
              <a:rPr lang="fr-FR" sz="2400" dirty="0" err="1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Salgueiro</a:t>
            </a:r>
            <a:r>
              <a:rPr lang="fr-FR" sz="240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Da Silva </a:t>
            </a:r>
            <a:r>
              <a:rPr lang="fr-FR" sz="2400" dirty="0" err="1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Mouta</a:t>
            </a:r>
            <a:r>
              <a:rPr lang="fr-FR" sz="240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c/ Portugal » 21 décembre 1999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403C3C-1FD1-DEF2-1D47-409A8923A69C}"/>
              </a:ext>
            </a:extLst>
          </p:cNvPr>
          <p:cNvSpPr txBox="1"/>
          <p:nvPr/>
        </p:nvSpPr>
        <p:spPr>
          <a:xfrm>
            <a:off x="5527342" y="3343809"/>
            <a:ext cx="5363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Père : « </a:t>
            </a:r>
            <a:r>
              <a:rPr lang="fr-FR" sz="2400" kern="15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X. c/ Pologne » 16 septembre 2021 </a:t>
            </a:r>
            <a:r>
              <a:rPr lang="fr-FR" sz="2000" kern="150" dirty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=&gt; même solution</a:t>
            </a:r>
            <a:endParaRPr lang="fr-FR" sz="2000" kern="150" dirty="0">
              <a:solidFill>
                <a:schemeClr val="bg1"/>
              </a:solidFill>
              <a:effectLst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62410ED-77E3-A4B3-5690-0BA9DABF7F18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4646848" y="2220425"/>
            <a:ext cx="880494" cy="80862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CD49CF8-BF3E-A732-D85A-9BD2A6CC201C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646848" y="3013501"/>
            <a:ext cx="880494" cy="74580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C85A8946-8E30-1600-5134-4847B7180AB1}"/>
              </a:ext>
            </a:extLst>
          </p:cNvPr>
          <p:cNvSpPr txBox="1"/>
          <p:nvPr/>
        </p:nvSpPr>
        <p:spPr>
          <a:xfrm>
            <a:off x="208257" y="4674226"/>
            <a:ext cx="4195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Limitation des droits parentaux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FF333E5-4A57-E6C3-98E0-22F29689C55B}"/>
              </a:ext>
            </a:extLst>
          </p:cNvPr>
          <p:cNvSpPr txBox="1"/>
          <p:nvPr/>
        </p:nvSpPr>
        <p:spPr>
          <a:xfrm>
            <a:off x="5527342" y="4489561"/>
            <a:ext cx="53635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« </a:t>
            </a:r>
            <a:r>
              <a:rPr lang="fr-FR" sz="2400" dirty="0" err="1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Halier</a:t>
            </a:r>
            <a:r>
              <a:rPr lang="fr-FR" sz="240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et autres </a:t>
            </a:r>
            <a:r>
              <a:rPr lang="fr-FR" sz="2400" dirty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c/</a:t>
            </a:r>
            <a:r>
              <a:rPr lang="fr-FR" sz="240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France » 12 décembre 2017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676D43D-9A77-CB61-443B-1463A48B905A}"/>
              </a:ext>
            </a:extLst>
          </p:cNvPr>
          <p:cNvSpPr txBox="1"/>
          <p:nvPr/>
        </p:nvSpPr>
        <p:spPr>
          <a:xfrm>
            <a:off x="5527342" y="5961187"/>
            <a:ext cx="47767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kern="15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« Bonnaud et Lecoq c/ France » 6 février 2018</a:t>
            </a:r>
            <a:endParaRPr lang="fr-FR" sz="2400" kern="150" dirty="0">
              <a:solidFill>
                <a:schemeClr val="bg1"/>
              </a:solidFill>
              <a:effectLst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48CA287D-709F-2B75-2569-BF2C86E6E3A3}"/>
              </a:ext>
            </a:extLst>
          </p:cNvPr>
          <p:cNvSpPr/>
          <p:nvPr/>
        </p:nvSpPr>
        <p:spPr>
          <a:xfrm rot="5400000">
            <a:off x="7444832" y="5490318"/>
            <a:ext cx="588240" cy="353498"/>
          </a:xfrm>
          <a:prstGeom prst="righ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A8F92FD-B3F5-3115-7961-4CBFFDC0556E}"/>
              </a:ext>
            </a:extLst>
          </p:cNvPr>
          <p:cNvCxnSpPr>
            <a:stCxn id="13" idx="3"/>
            <a:endCxn id="17" idx="1"/>
          </p:cNvCxnSpPr>
          <p:nvPr/>
        </p:nvCxnSpPr>
        <p:spPr>
          <a:xfrm>
            <a:off x="4403796" y="4905059"/>
            <a:ext cx="1123546" cy="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lip 3">
            <a:hlinkClick r:id="" action="ppaction://media"/>
            <a:extLst>
              <a:ext uri="{FF2B5EF4-FFF2-40B4-BE49-F238E27FC236}">
                <a16:creationId xmlns:a16="http://schemas.microsoft.com/office/drawing/2014/main" id="{40AD8144-36B8-2D19-7AFC-2FB4AC5DF6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4242" y="5856708"/>
            <a:ext cx="609600" cy="609600"/>
          </a:xfrm>
          <a:prstGeom prst="rect">
            <a:avLst/>
          </a:prstGeom>
        </p:spPr>
      </p:pic>
      <p:pic>
        <p:nvPicPr>
          <p:cNvPr id="10" name="Clip 1">
            <a:hlinkClick r:id="" action="ppaction://media"/>
            <a:extLst>
              <a:ext uri="{FF2B5EF4-FFF2-40B4-BE49-F238E27FC236}">
                <a16:creationId xmlns:a16="http://schemas.microsoft.com/office/drawing/2014/main" id="{FADC9BF9-A197-9828-301E-C0CD397AE8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61192" y="58567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0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50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74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2" grpId="0"/>
      <p:bldP spid="4" grpId="0"/>
      <p:bldP spid="7" grpId="0"/>
      <p:bldP spid="17" grpId="0"/>
      <p:bldP spid="19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700CDFC-3CA0-A7B0-32C0-56CC9E1F4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1503" y="-1379776"/>
            <a:ext cx="10950788" cy="4646222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1DAD02C9-5382-B440-8079-388437341221}"/>
              </a:ext>
            </a:extLst>
          </p:cNvPr>
          <p:cNvSpPr txBox="1">
            <a:spLocks/>
          </p:cNvSpPr>
          <p:nvPr/>
        </p:nvSpPr>
        <p:spPr>
          <a:xfrm>
            <a:off x="2067948" y="481314"/>
            <a:ext cx="101240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Adoption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7C9BE13-7EB6-909A-E41C-49B313074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85012" y="240656"/>
            <a:ext cx="1654146" cy="1566221"/>
          </a:xfrm>
          <a:prstGeom prst="rect">
            <a:avLst/>
          </a:prstGeom>
        </p:spPr>
      </p:pic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FB860C00-9DB6-294A-9DC8-967CBEADA7CD}"/>
              </a:ext>
            </a:extLst>
          </p:cNvPr>
          <p:cNvSpPr/>
          <p:nvPr/>
        </p:nvSpPr>
        <p:spPr>
          <a:xfrm>
            <a:off x="562707" y="4304714"/>
            <a:ext cx="11629292" cy="633046"/>
          </a:xfrm>
          <a:prstGeom prst="righ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604C60-E164-0F83-965D-03E22F855807}"/>
              </a:ext>
            </a:extLst>
          </p:cNvPr>
          <p:cNvSpPr/>
          <p:nvPr/>
        </p:nvSpPr>
        <p:spPr>
          <a:xfrm>
            <a:off x="978194" y="4290642"/>
            <a:ext cx="150056" cy="75965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EBF236-20F8-FF03-4175-4AA0606DAD73}"/>
              </a:ext>
            </a:extLst>
          </p:cNvPr>
          <p:cNvSpPr/>
          <p:nvPr/>
        </p:nvSpPr>
        <p:spPr>
          <a:xfrm>
            <a:off x="2938341" y="4290642"/>
            <a:ext cx="150056" cy="75965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5CE0E4-2B24-71D1-317B-FC3D2C2FC6AE}"/>
              </a:ext>
            </a:extLst>
          </p:cNvPr>
          <p:cNvSpPr/>
          <p:nvPr/>
        </p:nvSpPr>
        <p:spPr>
          <a:xfrm>
            <a:off x="5080996" y="4289434"/>
            <a:ext cx="150056" cy="75965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ABDF28-2304-9CDA-DD69-CDDBE5D0CE1D}"/>
              </a:ext>
            </a:extLst>
          </p:cNvPr>
          <p:cNvSpPr/>
          <p:nvPr/>
        </p:nvSpPr>
        <p:spPr>
          <a:xfrm>
            <a:off x="7713546" y="4290639"/>
            <a:ext cx="150056" cy="75965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56F54F-9AF3-5A6D-1FB6-AA9587123CC6}"/>
              </a:ext>
            </a:extLst>
          </p:cNvPr>
          <p:cNvSpPr/>
          <p:nvPr/>
        </p:nvSpPr>
        <p:spPr>
          <a:xfrm>
            <a:off x="10294715" y="4290640"/>
            <a:ext cx="150056" cy="75965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E180C46-6DF1-5482-6D3B-58AEED069A7D}"/>
              </a:ext>
            </a:extLst>
          </p:cNvPr>
          <p:cNvSpPr txBox="1"/>
          <p:nvPr/>
        </p:nvSpPr>
        <p:spPr>
          <a:xfrm>
            <a:off x="56665" y="5256449"/>
            <a:ext cx="20261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kern="15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26/02/2002</a:t>
            </a:r>
          </a:p>
          <a:p>
            <a:pPr algn="ctr"/>
            <a:r>
              <a:rPr lang="fr-FR" sz="2000" kern="15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« Fretté c/ France »</a:t>
            </a:r>
            <a:endParaRPr lang="fr-FR" sz="2000" kern="150" dirty="0">
              <a:solidFill>
                <a:schemeClr val="bg1"/>
              </a:solidFill>
              <a:effectLst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09BACEE-6CA8-4B78-42D1-5EA45BC45457}"/>
              </a:ext>
            </a:extLst>
          </p:cNvPr>
          <p:cNvSpPr txBox="1"/>
          <p:nvPr/>
        </p:nvSpPr>
        <p:spPr>
          <a:xfrm>
            <a:off x="2082790" y="5256449"/>
            <a:ext cx="18760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22/01/2008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« E.B. c/ France »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EE09379-27C9-638F-366D-7A825EE22B06}"/>
              </a:ext>
            </a:extLst>
          </p:cNvPr>
          <p:cNvSpPr txBox="1"/>
          <p:nvPr/>
        </p:nvSpPr>
        <p:spPr>
          <a:xfrm>
            <a:off x="4386261" y="5160419"/>
            <a:ext cx="15196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kern="15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15/03/2012« Gas et Dubois c/ France »</a:t>
            </a:r>
            <a:endParaRPr lang="fr-FR" sz="2000" kern="150" dirty="0">
              <a:solidFill>
                <a:schemeClr val="bg1"/>
              </a:solidFill>
              <a:effectLst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3C81FBF-B386-783A-F94A-EC29A6F98C01}"/>
              </a:ext>
            </a:extLst>
          </p:cNvPr>
          <p:cNvSpPr txBox="1"/>
          <p:nvPr/>
        </p:nvSpPr>
        <p:spPr>
          <a:xfrm>
            <a:off x="7083523" y="5174492"/>
            <a:ext cx="14101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19/02/2013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« </a:t>
            </a:r>
            <a:r>
              <a:rPr lang="fr-FR" sz="200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X. et autres c/ Autriche »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2FDE506-E8C9-570F-9286-2623F6AE8853}"/>
              </a:ext>
            </a:extLst>
          </p:cNvPr>
          <p:cNvSpPr txBox="1"/>
          <p:nvPr/>
        </p:nvSpPr>
        <p:spPr>
          <a:xfrm>
            <a:off x="9617698" y="5160419"/>
            <a:ext cx="16541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22/11/2022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« </a:t>
            </a:r>
            <a:r>
              <a:rPr lang="fr-FR" sz="200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D.B. Et autres c/ Suisse »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28" name="Accolade fermante 27">
            <a:extLst>
              <a:ext uri="{FF2B5EF4-FFF2-40B4-BE49-F238E27FC236}">
                <a16:creationId xmlns:a16="http://schemas.microsoft.com/office/drawing/2014/main" id="{D1FBCEB3-3EBB-8E31-CA7F-F8B08EFFF543}"/>
              </a:ext>
            </a:extLst>
          </p:cNvPr>
          <p:cNvSpPr/>
          <p:nvPr/>
        </p:nvSpPr>
        <p:spPr>
          <a:xfrm rot="16200000">
            <a:off x="1926411" y="2749147"/>
            <a:ext cx="269609" cy="236806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FAA5E91-905C-5E20-C044-D014F749EDAB}"/>
              </a:ext>
            </a:extLst>
          </p:cNvPr>
          <p:cNvSpPr txBox="1"/>
          <p:nvPr/>
        </p:nvSpPr>
        <p:spPr>
          <a:xfrm>
            <a:off x="1044735" y="2775322"/>
            <a:ext cx="20679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Adoption progressivement reconnue</a:t>
            </a:r>
          </a:p>
        </p:txBody>
      </p:sp>
      <p:sp>
        <p:nvSpPr>
          <p:cNvPr id="33" name="Cœur 32">
            <a:extLst>
              <a:ext uri="{FF2B5EF4-FFF2-40B4-BE49-F238E27FC236}">
                <a16:creationId xmlns:a16="http://schemas.microsoft.com/office/drawing/2014/main" id="{067C45FD-86AA-F77E-269F-4A2A50DB471F}"/>
              </a:ext>
            </a:extLst>
          </p:cNvPr>
          <p:cNvSpPr/>
          <p:nvPr/>
        </p:nvSpPr>
        <p:spPr>
          <a:xfrm>
            <a:off x="2772799" y="4390028"/>
            <a:ext cx="498427" cy="436099"/>
          </a:xfrm>
          <a:prstGeom prst="heart">
            <a:avLst/>
          </a:prstGeom>
          <a:gradFill>
            <a:gsLst>
              <a:gs pos="0">
                <a:srgbClr val="BB2424"/>
              </a:gs>
              <a:gs pos="22000">
                <a:srgbClr val="FF9D47"/>
              </a:gs>
              <a:gs pos="39000">
                <a:srgbClr val="FFDD47"/>
              </a:gs>
              <a:gs pos="95000">
                <a:srgbClr val="7D27BF"/>
              </a:gs>
              <a:gs pos="77000">
                <a:srgbClr val="0070C0"/>
              </a:gs>
              <a:gs pos="59000">
                <a:srgbClr val="50C12A"/>
              </a:gs>
            </a:gsLst>
            <a:lin ang="51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4CCD697-130D-7D5A-2776-BA9ACC58C298}"/>
              </a:ext>
            </a:extLst>
          </p:cNvPr>
          <p:cNvSpPr txBox="1"/>
          <p:nvPr/>
        </p:nvSpPr>
        <p:spPr>
          <a:xfrm>
            <a:off x="3984483" y="2782709"/>
            <a:ext cx="2347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Adoption simple limitée aux époux en France 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E4047E4-0696-34F5-9256-DC77457376AC}"/>
              </a:ext>
            </a:extLst>
          </p:cNvPr>
          <p:cNvSpPr txBox="1"/>
          <p:nvPr/>
        </p:nvSpPr>
        <p:spPr>
          <a:xfrm>
            <a:off x="6424876" y="1884716"/>
            <a:ext cx="27273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Discrimination de l’adoption par le conjoint du parent biologique de l’enfant selon l’orientation sexuelle =&gt; interdit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E4B8B1F-4920-A9FE-A506-E4AEF28BBD2E}"/>
              </a:ext>
            </a:extLst>
          </p:cNvPr>
          <p:cNvSpPr txBox="1"/>
          <p:nvPr/>
        </p:nvSpPr>
        <p:spPr>
          <a:xfrm>
            <a:off x="9425154" y="1994185"/>
            <a:ext cx="20392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Reconnaissance du lien de filiation entre le père d’intention homosexuel et l’enfant (GPA) </a:t>
            </a:r>
          </a:p>
        </p:txBody>
      </p:sp>
      <p:pic>
        <p:nvPicPr>
          <p:cNvPr id="6" name="Clip 2">
            <a:hlinkClick r:id="" action="ppaction://media"/>
            <a:extLst>
              <a:ext uri="{FF2B5EF4-FFF2-40B4-BE49-F238E27FC236}">
                <a16:creationId xmlns:a16="http://schemas.microsoft.com/office/drawing/2014/main" id="{C7F11703-62C5-7B4E-8049-7BE9C95D1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02280" y="839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2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03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13" grpId="0" animBg="1"/>
      <p:bldP spid="14" grpId="0" animBg="1"/>
      <p:bldP spid="15" grpId="0" animBg="1"/>
      <p:bldP spid="16" grpId="0" animBg="1"/>
      <p:bldP spid="17" grpId="0" animBg="1"/>
      <p:bldP spid="19" grpId="0"/>
      <p:bldP spid="21" grpId="0"/>
      <p:bldP spid="23" grpId="0"/>
      <p:bldP spid="25" grpId="0"/>
      <p:bldP spid="27" grpId="0"/>
      <p:bldP spid="28" grpId="0" animBg="1"/>
      <p:bldP spid="29" grpId="0"/>
      <p:bldP spid="33" grpId="0" animBg="1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7F7B1F4-EECD-ECB7-D634-59A4BD7AC7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0" y="481314"/>
            <a:ext cx="1345809" cy="122827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12F8F97-4675-5EEE-1199-93D063D518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82" y="2393362"/>
            <a:ext cx="3457314" cy="4291844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98BD2A33-D6AC-6616-B919-398A34884F3D}"/>
              </a:ext>
            </a:extLst>
          </p:cNvPr>
          <p:cNvSpPr txBox="1">
            <a:spLocks/>
          </p:cNvSpPr>
          <p:nvPr/>
        </p:nvSpPr>
        <p:spPr>
          <a:xfrm>
            <a:off x="2138289" y="766368"/>
            <a:ext cx="2083191" cy="6581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b="1" dirty="0">
                <a:solidFill>
                  <a:schemeClr val="bg1"/>
                </a:solidFill>
              </a:rPr>
              <a:t>Mariage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5844B2C-63C5-4B07-B71F-0A93ABDA7E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910" y="2864692"/>
            <a:ext cx="9952440" cy="422264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D90797C-3D01-D759-0467-2038E8B69705}"/>
              </a:ext>
            </a:extLst>
          </p:cNvPr>
          <p:cNvSpPr/>
          <p:nvPr/>
        </p:nvSpPr>
        <p:spPr>
          <a:xfrm>
            <a:off x="4345058" y="2863010"/>
            <a:ext cx="2748264" cy="1076324"/>
          </a:xfrm>
          <a:prstGeom prst="rect">
            <a:avLst/>
          </a:prstGeom>
          <a:ln w="19050">
            <a:solidFill>
              <a:schemeClr val="bg2">
                <a:lumMod val="9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NEUTRE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EDFCE34-1B66-B1A4-BF48-90A491562659}"/>
              </a:ext>
            </a:extLst>
          </p:cNvPr>
          <p:cNvSpPr/>
          <p:nvPr/>
        </p:nvSpPr>
        <p:spPr>
          <a:xfrm>
            <a:off x="7408935" y="4603536"/>
            <a:ext cx="2670262" cy="122827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kern="150" dirty="0">
              <a:solidFill>
                <a:schemeClr val="bg1"/>
              </a:solidFill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fr-FR" sz="1800" kern="150" dirty="0"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« Chapin et Charpentier c/ France » 9 juin 2016</a:t>
            </a:r>
            <a:endParaRPr lang="fr-FR" sz="1800" kern="150" dirty="0">
              <a:solidFill>
                <a:schemeClr val="tx1"/>
              </a:solidFill>
              <a:effectLst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algn="ctr"/>
            <a:endParaRPr lang="fr-FR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624A348-86B6-CD12-10AB-ECB56C6E18C7}"/>
              </a:ext>
            </a:extLst>
          </p:cNvPr>
          <p:cNvSpPr/>
          <p:nvPr/>
        </p:nvSpPr>
        <p:spPr>
          <a:xfrm>
            <a:off x="522692" y="1579866"/>
            <a:ext cx="2670262" cy="122827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fr-FR" sz="1800" kern="150" dirty="0">
              <a:solidFill>
                <a:schemeClr val="bg1"/>
              </a:solidFill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fr-FR" kern="150" dirty="0">
                <a:solidFill>
                  <a:schemeClr val="tx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« </a:t>
            </a:r>
            <a:r>
              <a:rPr lang="fr-FR" kern="150" dirty="0"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Schalk et </a:t>
            </a:r>
            <a:r>
              <a:rPr lang="fr-FR" kern="150" dirty="0" err="1"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Kopf</a:t>
            </a:r>
            <a:r>
              <a:rPr lang="fr-FR" kern="150" dirty="0"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c/ Autriche » 24 juin 2010</a:t>
            </a:r>
            <a:endParaRPr lang="fr-FR" kern="150" dirty="0">
              <a:solidFill>
                <a:schemeClr val="tx1"/>
              </a:solidFill>
              <a:effectLst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11A1B4E-E345-F24A-0902-D9E1F74AD16C}"/>
              </a:ext>
            </a:extLst>
          </p:cNvPr>
          <p:cNvCxnSpPr>
            <a:stCxn id="17" idx="3"/>
            <a:endCxn id="18" idx="0"/>
          </p:cNvCxnSpPr>
          <p:nvPr/>
        </p:nvCxnSpPr>
        <p:spPr>
          <a:xfrm>
            <a:off x="7093322" y="3401172"/>
            <a:ext cx="1650744" cy="1202364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63F6EB88-130D-33D0-9EA6-0E7E3CEC3C40}"/>
              </a:ext>
            </a:extLst>
          </p:cNvPr>
          <p:cNvCxnSpPr>
            <a:stCxn id="19" idx="6"/>
            <a:endCxn id="17" idx="1"/>
          </p:cNvCxnSpPr>
          <p:nvPr/>
        </p:nvCxnSpPr>
        <p:spPr>
          <a:xfrm>
            <a:off x="3192954" y="2194005"/>
            <a:ext cx="1152104" cy="1207167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25ACEE18-EC3F-C9A9-38AF-320D16804D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943" y="183245"/>
            <a:ext cx="4025365" cy="3304931"/>
          </a:xfrm>
          <a:prstGeom prst="rect">
            <a:avLst/>
          </a:prstGeom>
        </p:spPr>
      </p:pic>
      <p:pic>
        <p:nvPicPr>
          <p:cNvPr id="2" name="Clip 3">
            <a:hlinkClick r:id="" action="ppaction://media"/>
            <a:extLst>
              <a:ext uri="{FF2B5EF4-FFF2-40B4-BE49-F238E27FC236}">
                <a16:creationId xmlns:a16="http://schemas.microsoft.com/office/drawing/2014/main" id="{D80ADB13-34B4-72EA-7CF4-BE0BBDCBB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38629" y="5831814"/>
            <a:ext cx="609600" cy="609600"/>
          </a:xfrm>
          <a:prstGeom prst="rect">
            <a:avLst/>
          </a:prstGeom>
        </p:spPr>
      </p:pic>
      <p:pic>
        <p:nvPicPr>
          <p:cNvPr id="5" name="Clip 1">
            <a:hlinkClick r:id="" action="ppaction://media"/>
            <a:extLst>
              <a:ext uri="{FF2B5EF4-FFF2-40B4-BE49-F238E27FC236}">
                <a16:creationId xmlns:a16="http://schemas.microsoft.com/office/drawing/2014/main" id="{0ECF89CA-1291-A2D5-D391-6125D53FB6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18048" y="58318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7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94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7C6A777-5F72-8953-6F40-1E98EF1C9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421" y="105528"/>
            <a:ext cx="1041778" cy="1620756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C1C556B-A300-A009-06CA-D74365969EFB}"/>
              </a:ext>
            </a:extLst>
          </p:cNvPr>
          <p:cNvSpPr txBox="1">
            <a:spLocks/>
          </p:cNvSpPr>
          <p:nvPr/>
        </p:nvSpPr>
        <p:spPr>
          <a:xfrm>
            <a:off x="2067948" y="481314"/>
            <a:ext cx="101240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Autres statuts juridiques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071ADDD-92D9-F680-41D5-7F60D9A565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1503" y="-1379776"/>
            <a:ext cx="10950788" cy="4646222"/>
          </a:xfrm>
          <a:prstGeom prst="rect">
            <a:avLst/>
          </a:prstGeom>
        </p:spPr>
      </p:pic>
      <p:graphicFrame>
        <p:nvGraphicFramePr>
          <p:cNvPr id="14" name="Diagramme 13">
            <a:extLst>
              <a:ext uri="{FF2B5EF4-FFF2-40B4-BE49-F238E27FC236}">
                <a16:creationId xmlns:a16="http://schemas.microsoft.com/office/drawing/2014/main" id="{36BC1FDE-C028-E26F-7C55-36445E09C0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2640522"/>
              </p:ext>
            </p:extLst>
          </p:nvPr>
        </p:nvGraphicFramePr>
        <p:xfrm>
          <a:off x="2499890" y="1634561"/>
          <a:ext cx="8461612" cy="5117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Clip 2">
            <a:hlinkClick r:id="" action="ppaction://media"/>
            <a:extLst>
              <a:ext uri="{FF2B5EF4-FFF2-40B4-BE49-F238E27FC236}">
                <a16:creationId xmlns:a16="http://schemas.microsoft.com/office/drawing/2014/main" id="{EFA4B1E6-E052-DE41-034B-1FA4F9186E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7130" y="5553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6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64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00427AAF-2828-4DD5-94ED-12CE246F61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>
                                            <p:graphicEl>
                                              <a:dgm id="{00427AAF-2828-4DD5-94ED-12CE246F61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graphicEl>
                                              <a:dgm id="{00427AAF-2828-4DD5-94ED-12CE246F61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graphicEl>
                                              <a:dgm id="{00427AAF-2828-4DD5-94ED-12CE246F61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013D97D6-6A98-4733-83F8-E2495FDEBA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>
                                            <p:graphicEl>
                                              <a:dgm id="{013D97D6-6A98-4733-83F8-E2495FDEBA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graphicEl>
                                              <a:dgm id="{013D97D6-6A98-4733-83F8-E2495FDEBA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graphicEl>
                                              <a:dgm id="{013D97D6-6A98-4733-83F8-E2495FDEBA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66D2BF70-0334-449A-9927-69AC93DF6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>
                                            <p:graphicEl>
                                              <a:dgm id="{66D2BF70-0334-449A-9927-69AC93DF6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>
                                            <p:graphicEl>
                                              <a:dgm id="{66D2BF70-0334-449A-9927-69AC93DF6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>
                                            <p:graphicEl>
                                              <a:dgm id="{66D2BF70-0334-449A-9927-69AC93DF6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E6128929-31AD-401B-A732-9DC5ACDE6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>
                                            <p:graphicEl>
                                              <a:dgm id="{E6128929-31AD-401B-A732-9DC5ACDE66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graphicEl>
                                              <a:dgm id="{E6128929-31AD-401B-A732-9DC5ACDE6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>
                                            <p:graphicEl>
                                              <a:dgm id="{E6128929-31AD-401B-A732-9DC5ACDE6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50CE6831-0618-4DC4-A1C9-896DE77852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>
                                            <p:graphicEl>
                                              <a:dgm id="{50CE6831-0618-4DC4-A1C9-896DE77852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>
                                            <p:graphicEl>
                                              <a:dgm id="{50CE6831-0618-4DC4-A1C9-896DE77852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>
                                            <p:graphicEl>
                                              <a:dgm id="{50CE6831-0618-4DC4-A1C9-896DE77852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CD12BCB4-87DB-482A-B0B9-5C91A8652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>
                                            <p:graphicEl>
                                              <a:dgm id="{CD12BCB4-87DB-482A-B0B9-5C91A86528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>
                                            <p:graphicEl>
                                              <a:dgm id="{CD12BCB4-87DB-482A-B0B9-5C91A8652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>
                                            <p:graphicEl>
                                              <a:dgm id="{CD12BCB4-87DB-482A-B0B9-5C91A8652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Graphic spid="14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17DD87-E515-245A-5851-30C342B77C16}"/>
              </a:ext>
            </a:extLst>
          </p:cNvPr>
          <p:cNvSpPr txBox="1">
            <a:spLocks/>
          </p:cNvSpPr>
          <p:nvPr/>
        </p:nvSpPr>
        <p:spPr>
          <a:xfrm>
            <a:off x="2067948" y="481314"/>
            <a:ext cx="101240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Conclusion </a:t>
            </a:r>
          </a:p>
        </p:txBody>
      </p:sp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04D6C716-FA6F-B3A9-BB5E-C96CEF3907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0866596"/>
              </p:ext>
            </p:extLst>
          </p:nvPr>
        </p:nvGraphicFramePr>
        <p:xfrm>
          <a:off x="2830443" y="1784954"/>
          <a:ext cx="6531113" cy="4752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2EED217D-1BE9-298A-04BE-A26D71AEC8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1503" y="-1379776"/>
            <a:ext cx="10950788" cy="464622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16E52AD-D77A-DE7D-790D-F4254A1253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910" y="2864692"/>
            <a:ext cx="9952440" cy="422264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AF59096-E5B8-9D33-353C-4680350C1F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968" y="384578"/>
            <a:ext cx="1578769" cy="1117513"/>
          </a:xfrm>
          <a:prstGeom prst="rect">
            <a:avLst/>
          </a:prstGeom>
        </p:spPr>
      </p:pic>
      <p:pic>
        <p:nvPicPr>
          <p:cNvPr id="12" name="Clip 3">
            <a:hlinkClick r:id="" action="ppaction://media"/>
            <a:extLst>
              <a:ext uri="{FF2B5EF4-FFF2-40B4-BE49-F238E27FC236}">
                <a16:creationId xmlns:a16="http://schemas.microsoft.com/office/drawing/2014/main" id="{50622D84-E129-437E-5E05-F203C676E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5994" y="5799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1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3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0A0E11A-CB01-4E70-B9A7-AAB138C2C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graphicEl>
                                              <a:dgm id="{A0A0E11A-CB01-4E70-B9A7-AAB138C2CF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E0C4DE-88A7-4377-8951-ED677778A5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graphicEl>
                                              <a:dgm id="{42E0C4DE-88A7-4377-8951-ED677778A5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86A977-A51F-4071-B1D5-B72B4E27A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0686A977-A51F-4071-B1D5-B72B4E27A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5A814DF-E0CB-452F-A1EA-4D974EE49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15A814DF-E0CB-452F-A1EA-4D974EE491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96C2613-D614-4659-A1FA-E85C96729E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graphicEl>
                                              <a:dgm id="{696C2613-D614-4659-A1FA-E85C96729E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Graphic spid="7" grpId="0" uiExpand="1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328</Words>
  <Application>Microsoft Office PowerPoint</Application>
  <PresentationFormat>Grand écran</PresentationFormat>
  <Paragraphs>52</Paragraphs>
  <Slides>8</Slides>
  <Notes>0</Notes>
  <HiddenSlides>0</HiddenSlides>
  <MMClips>9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Thème Office</vt:lpstr>
      <vt:lpstr>Présentation PowerPoint</vt:lpstr>
      <vt:lpstr>L’évolution de la jurisprudence de la Cour européenne des droits de l’Homme sur la vie familiale du couple homosexuel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L’évolution de la jurisprudence de la Cour européenne des droits de l’Homme sur la vie familiale des personnes homosexuels</dc:title>
  <dc:creator>Camille Castera</dc:creator>
  <cp:lastModifiedBy>Gwendoline Taffin</cp:lastModifiedBy>
  <cp:revision>45</cp:revision>
  <dcterms:created xsi:type="dcterms:W3CDTF">2022-11-26T14:53:25Z</dcterms:created>
  <dcterms:modified xsi:type="dcterms:W3CDTF">2022-12-09T14:52:50Z</dcterms:modified>
</cp:coreProperties>
</file>