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8"/>
  </p:notesMasterIdLst>
  <p:sldIdLst>
    <p:sldId id="256" r:id="rId2"/>
    <p:sldId id="258" r:id="rId3"/>
    <p:sldId id="257" r:id="rId4"/>
    <p:sldId id="259" r:id="rId5"/>
    <p:sldId id="260" r:id="rId6"/>
    <p:sldId id="319" r:id="rId7"/>
    <p:sldId id="261" r:id="rId8"/>
    <p:sldId id="262" r:id="rId9"/>
    <p:sldId id="263" r:id="rId10"/>
    <p:sldId id="264" r:id="rId11"/>
    <p:sldId id="265" r:id="rId12"/>
    <p:sldId id="266" r:id="rId13"/>
    <p:sldId id="269" r:id="rId14"/>
    <p:sldId id="313" r:id="rId15"/>
    <p:sldId id="314" r:id="rId16"/>
    <p:sldId id="270" r:id="rId17"/>
    <p:sldId id="316" r:id="rId18"/>
    <p:sldId id="317" r:id="rId19"/>
    <p:sldId id="271" r:id="rId20"/>
    <p:sldId id="267" r:id="rId21"/>
    <p:sldId id="321" r:id="rId22"/>
    <p:sldId id="315" r:id="rId23"/>
    <p:sldId id="268" r:id="rId24"/>
    <p:sldId id="272" r:id="rId25"/>
    <p:sldId id="308" r:id="rId26"/>
    <p:sldId id="310" r:id="rId27"/>
    <p:sldId id="309" r:id="rId28"/>
    <p:sldId id="274" r:id="rId29"/>
    <p:sldId id="275" r:id="rId30"/>
    <p:sldId id="278" r:id="rId31"/>
    <p:sldId id="279" r:id="rId32"/>
    <p:sldId id="280" r:id="rId33"/>
    <p:sldId id="281" r:id="rId34"/>
    <p:sldId id="283" r:id="rId35"/>
    <p:sldId id="282" r:id="rId36"/>
    <p:sldId id="277" r:id="rId37"/>
    <p:sldId id="285" r:id="rId38"/>
    <p:sldId id="286" r:id="rId39"/>
    <p:sldId id="287" r:id="rId40"/>
    <p:sldId id="284" r:id="rId41"/>
    <p:sldId id="288" r:id="rId42"/>
    <p:sldId id="276" r:id="rId43"/>
    <p:sldId id="289" r:id="rId44"/>
    <p:sldId id="273" r:id="rId45"/>
    <p:sldId id="292" r:id="rId46"/>
    <p:sldId id="293" r:id="rId47"/>
    <p:sldId id="294" r:id="rId48"/>
    <p:sldId id="311" r:id="rId49"/>
    <p:sldId id="296" r:id="rId50"/>
    <p:sldId id="322" r:id="rId51"/>
    <p:sldId id="305" r:id="rId52"/>
    <p:sldId id="297" r:id="rId53"/>
    <p:sldId id="304" r:id="rId54"/>
    <p:sldId id="303" r:id="rId55"/>
    <p:sldId id="323" r:id="rId56"/>
    <p:sldId id="298" r:id="rId57"/>
    <p:sldId id="302" r:id="rId58"/>
    <p:sldId id="301" r:id="rId59"/>
    <p:sldId id="299" r:id="rId60"/>
    <p:sldId id="295" r:id="rId61"/>
    <p:sldId id="312" r:id="rId62"/>
    <p:sldId id="300" r:id="rId63"/>
    <p:sldId id="306" r:id="rId64"/>
    <p:sldId id="290" r:id="rId65"/>
    <p:sldId id="324" r:id="rId66"/>
    <p:sldId id="307" r:id="rId6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75" autoAdjust="0"/>
  </p:normalViewPr>
  <p:slideViewPr>
    <p:cSldViewPr>
      <p:cViewPr varScale="1">
        <p:scale>
          <a:sx n="93" d="100"/>
          <a:sy n="93" d="100"/>
        </p:scale>
        <p:origin x="516" y="84"/>
      </p:cViewPr>
      <p:guideLst>
        <p:guide orient="horz" pos="2160"/>
        <p:guide pos="2880"/>
      </p:guideLst>
    </p:cSldViewPr>
  </p:slideViewPr>
  <p:outlineViewPr>
    <p:cViewPr>
      <p:scale>
        <a:sx n="33" d="100"/>
        <a:sy n="33" d="100"/>
      </p:scale>
      <p:origin x="0" y="147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6.xml.rels><?xml version="1.0" encoding="UTF-8" standalone="yes"?>
<Relationships xmlns="http://schemas.openxmlformats.org/package/2006/relationships"><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6B020-6A3B-4DAA-9B85-F15386D1D9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0923CFA-7464-4FDF-8C1A-7EC26F5E7949}">
      <dgm:prSet phldrT="[Texte]"/>
      <dgm:spPr/>
      <dgm:t>
        <a:bodyPr/>
        <a:lstStyle/>
        <a:p>
          <a:r>
            <a:rPr lang="fr-FR" dirty="0" smtClean="0"/>
            <a:t>Plan</a:t>
          </a:r>
          <a:endParaRPr lang="fr-FR" dirty="0"/>
        </a:p>
      </dgm:t>
    </dgm:pt>
    <dgm:pt modelId="{9EBB522B-7831-4B9F-974F-C65402D075DE}" type="parTrans" cxnId="{8336D5EE-9852-43F2-8C2D-B5D7194D83E9}">
      <dgm:prSet/>
      <dgm:spPr/>
      <dgm:t>
        <a:bodyPr/>
        <a:lstStyle/>
        <a:p>
          <a:endParaRPr lang="fr-FR"/>
        </a:p>
      </dgm:t>
    </dgm:pt>
    <dgm:pt modelId="{FA4E00CE-95B3-46B8-BBA8-50269B33E58C}" type="sibTrans" cxnId="{8336D5EE-9852-43F2-8C2D-B5D7194D83E9}">
      <dgm:prSet/>
      <dgm:spPr/>
      <dgm:t>
        <a:bodyPr/>
        <a:lstStyle/>
        <a:p>
          <a:endParaRPr lang="fr-FR"/>
        </a:p>
      </dgm:t>
    </dgm:pt>
    <dgm:pt modelId="{2F8AFCE4-1BF2-4F00-BC79-EF5D2CC83A53}">
      <dgm:prSet phldrT="[Texte]"/>
      <dgm:spPr/>
      <dgm:t>
        <a:bodyPr/>
        <a:lstStyle/>
        <a:p>
          <a:r>
            <a:rPr lang="fr-FR" dirty="0" smtClean="0"/>
            <a:t>Le cadre général</a:t>
          </a:r>
          <a:endParaRPr lang="fr-FR" dirty="0"/>
        </a:p>
      </dgm:t>
    </dgm:pt>
    <dgm:pt modelId="{FE03248A-8958-4782-898F-D1B792A610C8}" type="parTrans" cxnId="{5CF7B609-0E48-41A0-B974-B67D1E6D2100}">
      <dgm:prSet/>
      <dgm:spPr/>
      <dgm:t>
        <a:bodyPr/>
        <a:lstStyle/>
        <a:p>
          <a:endParaRPr lang="fr-FR"/>
        </a:p>
      </dgm:t>
    </dgm:pt>
    <dgm:pt modelId="{1BDABE07-B340-4EFA-8AF3-6487D323CD9D}" type="sibTrans" cxnId="{5CF7B609-0E48-41A0-B974-B67D1E6D2100}">
      <dgm:prSet/>
      <dgm:spPr/>
      <dgm:t>
        <a:bodyPr/>
        <a:lstStyle/>
        <a:p>
          <a:endParaRPr lang="fr-FR"/>
        </a:p>
      </dgm:t>
    </dgm:pt>
    <dgm:pt modelId="{FC722F60-62EE-4419-9ECE-69789F54B3FA}">
      <dgm:prSet phldrT="[Texte]"/>
      <dgm:spPr/>
      <dgm:t>
        <a:bodyPr/>
        <a:lstStyle/>
        <a:p>
          <a:r>
            <a:rPr lang="fr-FR" dirty="0" smtClean="0"/>
            <a:t>L’articulation des recours administratifs et juridictionnels </a:t>
          </a:r>
          <a:endParaRPr lang="fr-FR" dirty="0"/>
        </a:p>
      </dgm:t>
    </dgm:pt>
    <dgm:pt modelId="{061DB6A5-CA02-476C-8E5D-1E9F70C1DF78}" type="parTrans" cxnId="{49BE33FD-3EF4-48FE-99C0-8A98014F891F}">
      <dgm:prSet/>
      <dgm:spPr/>
      <dgm:t>
        <a:bodyPr/>
        <a:lstStyle/>
        <a:p>
          <a:endParaRPr lang="fr-FR"/>
        </a:p>
      </dgm:t>
    </dgm:pt>
    <dgm:pt modelId="{882C4CF6-33F5-427C-AA2E-622D117948BD}" type="sibTrans" cxnId="{49BE33FD-3EF4-48FE-99C0-8A98014F891F}">
      <dgm:prSet/>
      <dgm:spPr/>
      <dgm:t>
        <a:bodyPr/>
        <a:lstStyle/>
        <a:p>
          <a:endParaRPr lang="fr-FR"/>
        </a:p>
      </dgm:t>
    </dgm:pt>
    <dgm:pt modelId="{5CE254AD-B1F8-4B02-A074-995A70FA2F49}">
      <dgm:prSet phldrT="[Texte]"/>
      <dgm:spPr/>
      <dgm:t>
        <a:bodyPr/>
        <a:lstStyle/>
        <a:p>
          <a:r>
            <a:rPr lang="fr-FR" dirty="0" smtClean="0"/>
            <a:t>L’examen des recours par l’administration </a:t>
          </a:r>
          <a:endParaRPr lang="fr-FR" dirty="0"/>
        </a:p>
      </dgm:t>
    </dgm:pt>
    <dgm:pt modelId="{72C4DF51-68D8-4173-9DFD-742FE0D29658}" type="parTrans" cxnId="{E7052305-D488-4E6E-ACEE-C9BCD29A310E}">
      <dgm:prSet/>
      <dgm:spPr/>
      <dgm:t>
        <a:bodyPr/>
        <a:lstStyle/>
        <a:p>
          <a:endParaRPr lang="fr-FR"/>
        </a:p>
      </dgm:t>
    </dgm:pt>
    <dgm:pt modelId="{F198A958-7346-4025-AA1A-F0BC3AAFF8FA}" type="sibTrans" cxnId="{E7052305-D488-4E6E-ACEE-C9BCD29A310E}">
      <dgm:prSet/>
      <dgm:spPr/>
      <dgm:t>
        <a:bodyPr/>
        <a:lstStyle/>
        <a:p>
          <a:endParaRPr lang="fr-FR"/>
        </a:p>
      </dgm:t>
    </dgm:pt>
    <dgm:pt modelId="{AEFB4B8E-139D-4148-929C-61BFACEB0C03}" type="pres">
      <dgm:prSet presAssocID="{3E36B020-6A3B-4DAA-9B85-F15386D1D91C}" presName="vert0" presStyleCnt="0">
        <dgm:presLayoutVars>
          <dgm:dir/>
          <dgm:animOne val="branch"/>
          <dgm:animLvl val="lvl"/>
        </dgm:presLayoutVars>
      </dgm:prSet>
      <dgm:spPr/>
      <dgm:t>
        <a:bodyPr/>
        <a:lstStyle/>
        <a:p>
          <a:endParaRPr lang="fr-FR"/>
        </a:p>
      </dgm:t>
    </dgm:pt>
    <dgm:pt modelId="{929EE7AF-F2D6-401E-91B3-9993FA60BDDD}" type="pres">
      <dgm:prSet presAssocID="{50923CFA-7464-4FDF-8C1A-7EC26F5E7949}" presName="thickLine" presStyleLbl="alignNode1" presStyleIdx="0" presStyleCnt="1"/>
      <dgm:spPr/>
    </dgm:pt>
    <dgm:pt modelId="{1DCCE2DE-9B25-49C7-818F-71BDE8864F0E}" type="pres">
      <dgm:prSet presAssocID="{50923CFA-7464-4FDF-8C1A-7EC26F5E7949}" presName="horz1" presStyleCnt="0"/>
      <dgm:spPr/>
    </dgm:pt>
    <dgm:pt modelId="{1A31FEB5-7B0F-4F03-BD60-70C01EDE753F}" type="pres">
      <dgm:prSet presAssocID="{50923CFA-7464-4FDF-8C1A-7EC26F5E7949}" presName="tx1" presStyleLbl="revTx" presStyleIdx="0" presStyleCnt="4"/>
      <dgm:spPr/>
      <dgm:t>
        <a:bodyPr/>
        <a:lstStyle/>
        <a:p>
          <a:endParaRPr lang="fr-FR"/>
        </a:p>
      </dgm:t>
    </dgm:pt>
    <dgm:pt modelId="{0C8D57B6-BBE8-4BB3-AFB3-6286166074AD}" type="pres">
      <dgm:prSet presAssocID="{50923CFA-7464-4FDF-8C1A-7EC26F5E7949}" presName="vert1" presStyleCnt="0"/>
      <dgm:spPr/>
    </dgm:pt>
    <dgm:pt modelId="{91814E33-B7B0-4D10-9F96-6D570EACE0D4}" type="pres">
      <dgm:prSet presAssocID="{2F8AFCE4-1BF2-4F00-BC79-EF5D2CC83A53}" presName="vertSpace2a" presStyleCnt="0"/>
      <dgm:spPr/>
    </dgm:pt>
    <dgm:pt modelId="{694C8828-BC47-4138-BB1A-32C7D6963534}" type="pres">
      <dgm:prSet presAssocID="{2F8AFCE4-1BF2-4F00-BC79-EF5D2CC83A53}" presName="horz2" presStyleCnt="0"/>
      <dgm:spPr/>
    </dgm:pt>
    <dgm:pt modelId="{BF5AFC40-6B5A-48F7-A24C-C07D08C7F1FB}" type="pres">
      <dgm:prSet presAssocID="{2F8AFCE4-1BF2-4F00-BC79-EF5D2CC83A53}" presName="horzSpace2" presStyleCnt="0"/>
      <dgm:spPr/>
    </dgm:pt>
    <dgm:pt modelId="{F74097E9-1AC3-49C6-B3FC-27A1DD66F995}" type="pres">
      <dgm:prSet presAssocID="{2F8AFCE4-1BF2-4F00-BC79-EF5D2CC83A53}" presName="tx2" presStyleLbl="revTx" presStyleIdx="1" presStyleCnt="4"/>
      <dgm:spPr/>
      <dgm:t>
        <a:bodyPr/>
        <a:lstStyle/>
        <a:p>
          <a:endParaRPr lang="fr-FR"/>
        </a:p>
      </dgm:t>
    </dgm:pt>
    <dgm:pt modelId="{E9F664B9-1FEE-43FE-9792-E1781A3CDD2D}" type="pres">
      <dgm:prSet presAssocID="{2F8AFCE4-1BF2-4F00-BC79-EF5D2CC83A53}" presName="vert2" presStyleCnt="0"/>
      <dgm:spPr/>
    </dgm:pt>
    <dgm:pt modelId="{903AAA4D-2EF5-48D6-B194-967FE684186F}" type="pres">
      <dgm:prSet presAssocID="{2F8AFCE4-1BF2-4F00-BC79-EF5D2CC83A53}" presName="thinLine2b" presStyleLbl="callout" presStyleIdx="0" presStyleCnt="3"/>
      <dgm:spPr/>
    </dgm:pt>
    <dgm:pt modelId="{DB838963-4AC7-4503-9812-84D5A95033A6}" type="pres">
      <dgm:prSet presAssocID="{2F8AFCE4-1BF2-4F00-BC79-EF5D2CC83A53}" presName="vertSpace2b" presStyleCnt="0"/>
      <dgm:spPr/>
    </dgm:pt>
    <dgm:pt modelId="{78DE4AC8-677C-416B-A337-F013C84B390D}" type="pres">
      <dgm:prSet presAssocID="{5CE254AD-B1F8-4B02-A074-995A70FA2F49}" presName="horz2" presStyleCnt="0"/>
      <dgm:spPr/>
    </dgm:pt>
    <dgm:pt modelId="{3946673A-49C9-48A3-A4E2-4DE5651816B5}" type="pres">
      <dgm:prSet presAssocID="{5CE254AD-B1F8-4B02-A074-995A70FA2F49}" presName="horzSpace2" presStyleCnt="0"/>
      <dgm:spPr/>
    </dgm:pt>
    <dgm:pt modelId="{12D824B1-E8F5-47E2-8654-44593E15E729}" type="pres">
      <dgm:prSet presAssocID="{5CE254AD-B1F8-4B02-A074-995A70FA2F49}" presName="tx2" presStyleLbl="revTx" presStyleIdx="2" presStyleCnt="4"/>
      <dgm:spPr/>
      <dgm:t>
        <a:bodyPr/>
        <a:lstStyle/>
        <a:p>
          <a:endParaRPr lang="fr-FR"/>
        </a:p>
      </dgm:t>
    </dgm:pt>
    <dgm:pt modelId="{A4003021-45B4-429A-ADCF-5156BE787102}" type="pres">
      <dgm:prSet presAssocID="{5CE254AD-B1F8-4B02-A074-995A70FA2F49}" presName="vert2" presStyleCnt="0"/>
      <dgm:spPr/>
    </dgm:pt>
    <dgm:pt modelId="{F4684F8B-73E2-4313-9314-C0F42EFAE5D2}" type="pres">
      <dgm:prSet presAssocID="{5CE254AD-B1F8-4B02-A074-995A70FA2F49}" presName="thinLine2b" presStyleLbl="callout" presStyleIdx="1" presStyleCnt="3"/>
      <dgm:spPr/>
    </dgm:pt>
    <dgm:pt modelId="{654B671D-6C0F-41F2-B7B5-D287E4C31047}" type="pres">
      <dgm:prSet presAssocID="{5CE254AD-B1F8-4B02-A074-995A70FA2F49}" presName="vertSpace2b" presStyleCnt="0"/>
      <dgm:spPr/>
    </dgm:pt>
    <dgm:pt modelId="{AEC1CF24-EE98-4B13-950F-2CFCA19EEB71}" type="pres">
      <dgm:prSet presAssocID="{FC722F60-62EE-4419-9ECE-69789F54B3FA}" presName="horz2" presStyleCnt="0"/>
      <dgm:spPr/>
    </dgm:pt>
    <dgm:pt modelId="{E9F3FC67-D34D-45D9-8CFD-8BE92C543123}" type="pres">
      <dgm:prSet presAssocID="{FC722F60-62EE-4419-9ECE-69789F54B3FA}" presName="horzSpace2" presStyleCnt="0"/>
      <dgm:spPr/>
    </dgm:pt>
    <dgm:pt modelId="{3092AB17-906D-4280-A26E-FC6E9DC11613}" type="pres">
      <dgm:prSet presAssocID="{FC722F60-62EE-4419-9ECE-69789F54B3FA}" presName="tx2" presStyleLbl="revTx" presStyleIdx="3" presStyleCnt="4"/>
      <dgm:spPr/>
      <dgm:t>
        <a:bodyPr/>
        <a:lstStyle/>
        <a:p>
          <a:endParaRPr lang="fr-FR"/>
        </a:p>
      </dgm:t>
    </dgm:pt>
    <dgm:pt modelId="{2F3EECDE-85EF-4B89-BF71-A38ACCA98226}" type="pres">
      <dgm:prSet presAssocID="{FC722F60-62EE-4419-9ECE-69789F54B3FA}" presName="vert2" presStyleCnt="0"/>
      <dgm:spPr/>
    </dgm:pt>
    <dgm:pt modelId="{63A878D2-ED4E-4C21-9F5A-BB4CD592291A}" type="pres">
      <dgm:prSet presAssocID="{FC722F60-62EE-4419-9ECE-69789F54B3FA}" presName="thinLine2b" presStyleLbl="callout" presStyleIdx="2" presStyleCnt="3"/>
      <dgm:spPr/>
    </dgm:pt>
    <dgm:pt modelId="{4F9D9E72-3C68-422E-9091-17E3B862F973}" type="pres">
      <dgm:prSet presAssocID="{FC722F60-62EE-4419-9ECE-69789F54B3FA}" presName="vertSpace2b" presStyleCnt="0"/>
      <dgm:spPr/>
    </dgm:pt>
  </dgm:ptLst>
  <dgm:cxnLst>
    <dgm:cxn modelId="{F5B254DD-A646-46E3-A284-EDA5683B0925}" type="presOf" srcId="{3E36B020-6A3B-4DAA-9B85-F15386D1D91C}" destId="{AEFB4B8E-139D-4148-929C-61BFACEB0C03}" srcOrd="0" destOrd="0" presId="urn:microsoft.com/office/officeart/2008/layout/LinedList"/>
    <dgm:cxn modelId="{953D3271-650C-4DB1-B030-8D74159117B0}" type="presOf" srcId="{5CE254AD-B1F8-4B02-A074-995A70FA2F49}" destId="{12D824B1-E8F5-47E2-8654-44593E15E729}" srcOrd="0" destOrd="0" presId="urn:microsoft.com/office/officeart/2008/layout/LinedList"/>
    <dgm:cxn modelId="{8336D5EE-9852-43F2-8C2D-B5D7194D83E9}" srcId="{3E36B020-6A3B-4DAA-9B85-F15386D1D91C}" destId="{50923CFA-7464-4FDF-8C1A-7EC26F5E7949}" srcOrd="0" destOrd="0" parTransId="{9EBB522B-7831-4B9F-974F-C65402D075DE}" sibTransId="{FA4E00CE-95B3-46B8-BBA8-50269B33E58C}"/>
    <dgm:cxn modelId="{A76F6172-7770-443D-B908-F88B486C106E}" type="presOf" srcId="{2F8AFCE4-1BF2-4F00-BC79-EF5D2CC83A53}" destId="{F74097E9-1AC3-49C6-B3FC-27A1DD66F995}" srcOrd="0" destOrd="0" presId="urn:microsoft.com/office/officeart/2008/layout/LinedList"/>
    <dgm:cxn modelId="{8C292D52-D379-4F79-B650-3FEDAA75654D}" type="presOf" srcId="{50923CFA-7464-4FDF-8C1A-7EC26F5E7949}" destId="{1A31FEB5-7B0F-4F03-BD60-70C01EDE753F}" srcOrd="0" destOrd="0" presId="urn:microsoft.com/office/officeart/2008/layout/LinedList"/>
    <dgm:cxn modelId="{49BE33FD-3EF4-48FE-99C0-8A98014F891F}" srcId="{50923CFA-7464-4FDF-8C1A-7EC26F5E7949}" destId="{FC722F60-62EE-4419-9ECE-69789F54B3FA}" srcOrd="2" destOrd="0" parTransId="{061DB6A5-CA02-476C-8E5D-1E9F70C1DF78}" sibTransId="{882C4CF6-33F5-427C-AA2E-622D117948BD}"/>
    <dgm:cxn modelId="{5CF7B609-0E48-41A0-B974-B67D1E6D2100}" srcId="{50923CFA-7464-4FDF-8C1A-7EC26F5E7949}" destId="{2F8AFCE4-1BF2-4F00-BC79-EF5D2CC83A53}" srcOrd="0" destOrd="0" parTransId="{FE03248A-8958-4782-898F-D1B792A610C8}" sibTransId="{1BDABE07-B340-4EFA-8AF3-6487D323CD9D}"/>
    <dgm:cxn modelId="{46C69D1E-B9EF-4989-B8D6-80D172870E89}" type="presOf" srcId="{FC722F60-62EE-4419-9ECE-69789F54B3FA}" destId="{3092AB17-906D-4280-A26E-FC6E9DC11613}" srcOrd="0" destOrd="0" presId="urn:microsoft.com/office/officeart/2008/layout/LinedList"/>
    <dgm:cxn modelId="{E7052305-D488-4E6E-ACEE-C9BCD29A310E}" srcId="{50923CFA-7464-4FDF-8C1A-7EC26F5E7949}" destId="{5CE254AD-B1F8-4B02-A074-995A70FA2F49}" srcOrd="1" destOrd="0" parTransId="{72C4DF51-68D8-4173-9DFD-742FE0D29658}" sibTransId="{F198A958-7346-4025-AA1A-F0BC3AAFF8FA}"/>
    <dgm:cxn modelId="{0A3C9502-EB43-478C-94FC-1F7C189C27E9}" type="presParOf" srcId="{AEFB4B8E-139D-4148-929C-61BFACEB0C03}" destId="{929EE7AF-F2D6-401E-91B3-9993FA60BDDD}" srcOrd="0" destOrd="0" presId="urn:microsoft.com/office/officeart/2008/layout/LinedList"/>
    <dgm:cxn modelId="{7A4B0A3F-3CA9-473B-9D23-5635F7FBC4B0}" type="presParOf" srcId="{AEFB4B8E-139D-4148-929C-61BFACEB0C03}" destId="{1DCCE2DE-9B25-49C7-818F-71BDE8864F0E}" srcOrd="1" destOrd="0" presId="urn:microsoft.com/office/officeart/2008/layout/LinedList"/>
    <dgm:cxn modelId="{5F243666-878A-4529-BBE3-E1B89F8F9E33}" type="presParOf" srcId="{1DCCE2DE-9B25-49C7-818F-71BDE8864F0E}" destId="{1A31FEB5-7B0F-4F03-BD60-70C01EDE753F}" srcOrd="0" destOrd="0" presId="urn:microsoft.com/office/officeart/2008/layout/LinedList"/>
    <dgm:cxn modelId="{125BB177-D5E0-49CF-A662-12D0AB152A6D}" type="presParOf" srcId="{1DCCE2DE-9B25-49C7-818F-71BDE8864F0E}" destId="{0C8D57B6-BBE8-4BB3-AFB3-6286166074AD}" srcOrd="1" destOrd="0" presId="urn:microsoft.com/office/officeart/2008/layout/LinedList"/>
    <dgm:cxn modelId="{C7AC40A0-F8D3-4851-9D54-2569E6289932}" type="presParOf" srcId="{0C8D57B6-BBE8-4BB3-AFB3-6286166074AD}" destId="{91814E33-B7B0-4D10-9F96-6D570EACE0D4}" srcOrd="0" destOrd="0" presId="urn:microsoft.com/office/officeart/2008/layout/LinedList"/>
    <dgm:cxn modelId="{C87E5AFC-3635-4BA7-B2C6-14BBF5A4923A}" type="presParOf" srcId="{0C8D57B6-BBE8-4BB3-AFB3-6286166074AD}" destId="{694C8828-BC47-4138-BB1A-32C7D6963534}" srcOrd="1" destOrd="0" presId="urn:microsoft.com/office/officeart/2008/layout/LinedList"/>
    <dgm:cxn modelId="{761AC66D-9F73-4CC4-AC4B-A1F3F06D5D10}" type="presParOf" srcId="{694C8828-BC47-4138-BB1A-32C7D6963534}" destId="{BF5AFC40-6B5A-48F7-A24C-C07D08C7F1FB}" srcOrd="0" destOrd="0" presId="urn:microsoft.com/office/officeart/2008/layout/LinedList"/>
    <dgm:cxn modelId="{52E41D85-3C9F-4065-8A50-53918870B25B}" type="presParOf" srcId="{694C8828-BC47-4138-BB1A-32C7D6963534}" destId="{F74097E9-1AC3-49C6-B3FC-27A1DD66F995}" srcOrd="1" destOrd="0" presId="urn:microsoft.com/office/officeart/2008/layout/LinedList"/>
    <dgm:cxn modelId="{012E5405-70AA-4083-9C17-EDFC06413121}" type="presParOf" srcId="{694C8828-BC47-4138-BB1A-32C7D6963534}" destId="{E9F664B9-1FEE-43FE-9792-E1781A3CDD2D}" srcOrd="2" destOrd="0" presId="urn:microsoft.com/office/officeart/2008/layout/LinedList"/>
    <dgm:cxn modelId="{6448EFDA-A738-424A-A484-1C4863DCF56B}" type="presParOf" srcId="{0C8D57B6-BBE8-4BB3-AFB3-6286166074AD}" destId="{903AAA4D-2EF5-48D6-B194-967FE684186F}" srcOrd="2" destOrd="0" presId="urn:microsoft.com/office/officeart/2008/layout/LinedList"/>
    <dgm:cxn modelId="{CD851799-B5A9-4656-8A93-F29FD90B5AC9}" type="presParOf" srcId="{0C8D57B6-BBE8-4BB3-AFB3-6286166074AD}" destId="{DB838963-4AC7-4503-9812-84D5A95033A6}" srcOrd="3" destOrd="0" presId="urn:microsoft.com/office/officeart/2008/layout/LinedList"/>
    <dgm:cxn modelId="{5EB57E99-A792-4158-A485-8F75C62D3208}" type="presParOf" srcId="{0C8D57B6-BBE8-4BB3-AFB3-6286166074AD}" destId="{78DE4AC8-677C-416B-A337-F013C84B390D}" srcOrd="4" destOrd="0" presId="urn:microsoft.com/office/officeart/2008/layout/LinedList"/>
    <dgm:cxn modelId="{58B46BC0-FB06-411E-9A47-F5B62F7084F1}" type="presParOf" srcId="{78DE4AC8-677C-416B-A337-F013C84B390D}" destId="{3946673A-49C9-48A3-A4E2-4DE5651816B5}" srcOrd="0" destOrd="0" presId="urn:microsoft.com/office/officeart/2008/layout/LinedList"/>
    <dgm:cxn modelId="{E849A8B6-EE88-4D5A-86C4-439A609A9BD4}" type="presParOf" srcId="{78DE4AC8-677C-416B-A337-F013C84B390D}" destId="{12D824B1-E8F5-47E2-8654-44593E15E729}" srcOrd="1" destOrd="0" presId="urn:microsoft.com/office/officeart/2008/layout/LinedList"/>
    <dgm:cxn modelId="{47FDB8B4-3A8A-4C4C-A13D-61CBF740F50C}" type="presParOf" srcId="{78DE4AC8-677C-416B-A337-F013C84B390D}" destId="{A4003021-45B4-429A-ADCF-5156BE787102}" srcOrd="2" destOrd="0" presId="urn:microsoft.com/office/officeart/2008/layout/LinedList"/>
    <dgm:cxn modelId="{10BDC619-E5EE-4CA5-AC1E-915C4392F1DE}" type="presParOf" srcId="{0C8D57B6-BBE8-4BB3-AFB3-6286166074AD}" destId="{F4684F8B-73E2-4313-9314-C0F42EFAE5D2}" srcOrd="5" destOrd="0" presId="urn:microsoft.com/office/officeart/2008/layout/LinedList"/>
    <dgm:cxn modelId="{28B57119-B02C-4CC3-93B0-CBB06E25EDAC}" type="presParOf" srcId="{0C8D57B6-BBE8-4BB3-AFB3-6286166074AD}" destId="{654B671D-6C0F-41F2-B7B5-D287E4C31047}" srcOrd="6" destOrd="0" presId="urn:microsoft.com/office/officeart/2008/layout/LinedList"/>
    <dgm:cxn modelId="{18124F7D-171D-46F5-9833-B71C4C23B18A}" type="presParOf" srcId="{0C8D57B6-BBE8-4BB3-AFB3-6286166074AD}" destId="{AEC1CF24-EE98-4B13-950F-2CFCA19EEB71}" srcOrd="7" destOrd="0" presId="urn:microsoft.com/office/officeart/2008/layout/LinedList"/>
    <dgm:cxn modelId="{D4A53088-F054-4003-81B6-192B93C7B696}" type="presParOf" srcId="{AEC1CF24-EE98-4B13-950F-2CFCA19EEB71}" destId="{E9F3FC67-D34D-45D9-8CFD-8BE92C543123}" srcOrd="0" destOrd="0" presId="urn:microsoft.com/office/officeart/2008/layout/LinedList"/>
    <dgm:cxn modelId="{103FD1D7-9A5D-404A-AA5D-9782409B7C11}" type="presParOf" srcId="{AEC1CF24-EE98-4B13-950F-2CFCA19EEB71}" destId="{3092AB17-906D-4280-A26E-FC6E9DC11613}" srcOrd="1" destOrd="0" presId="urn:microsoft.com/office/officeart/2008/layout/LinedList"/>
    <dgm:cxn modelId="{89F3D0EA-6B55-4262-8D36-CD7FEDC20454}" type="presParOf" srcId="{AEC1CF24-EE98-4B13-950F-2CFCA19EEB71}" destId="{2F3EECDE-85EF-4B89-BF71-A38ACCA98226}" srcOrd="2" destOrd="0" presId="urn:microsoft.com/office/officeart/2008/layout/LinedList"/>
    <dgm:cxn modelId="{2A5C85E6-AAA5-4C2E-AC72-87338C443D72}" type="presParOf" srcId="{0C8D57B6-BBE8-4BB3-AFB3-6286166074AD}" destId="{63A878D2-ED4E-4C21-9F5A-BB4CD592291A}" srcOrd="8" destOrd="0" presId="urn:microsoft.com/office/officeart/2008/layout/LinedList"/>
    <dgm:cxn modelId="{AA15ACD0-C051-4DCB-8D0B-F4153FA29FE7}" type="presParOf" srcId="{0C8D57B6-BBE8-4BB3-AFB3-6286166074AD}" destId="{4F9D9E72-3C68-422E-9091-17E3B862F97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C73DC0-A24B-4DA7-9D10-03DD2CA5B2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648BE3FF-F678-4BE8-89C5-29D0C0E68F7B}">
      <dgm:prSet phldrT="[Texte]"/>
      <dgm:spPr/>
      <dgm:t>
        <a:bodyPr/>
        <a:lstStyle/>
        <a:p>
          <a:r>
            <a:rPr lang="fr-FR" dirty="0" smtClean="0"/>
            <a:t>CE  18 novembre 2005 </a:t>
          </a:r>
          <a:r>
            <a:rPr lang="fr-FR" dirty="0" err="1" smtClean="0"/>
            <a:t>Houlbreque</a:t>
          </a:r>
          <a:endParaRPr lang="fr-FR" dirty="0"/>
        </a:p>
      </dgm:t>
    </dgm:pt>
    <dgm:pt modelId="{F1329DD9-4486-45D8-8B68-6611E98F75ED}" type="parTrans" cxnId="{FF7AEEBD-21CB-4AE1-9FFF-B43A6A45CAF3}">
      <dgm:prSet/>
      <dgm:spPr/>
      <dgm:t>
        <a:bodyPr/>
        <a:lstStyle/>
        <a:p>
          <a:endParaRPr lang="fr-FR"/>
        </a:p>
      </dgm:t>
    </dgm:pt>
    <dgm:pt modelId="{0BD7FCF1-30E1-4911-8472-0B34164F5BF5}" type="sibTrans" cxnId="{FF7AEEBD-21CB-4AE1-9FFF-B43A6A45CAF3}">
      <dgm:prSet/>
      <dgm:spPr/>
      <dgm:t>
        <a:bodyPr/>
        <a:lstStyle/>
        <a:p>
          <a:endParaRPr lang="fr-FR"/>
        </a:p>
      </dgm:t>
    </dgm:pt>
    <dgm:pt modelId="{B359CA0B-8D48-4C8B-92D6-6F4039536CE8}">
      <dgm:prSet phldrT="[Texte]"/>
      <dgm:spPr/>
      <dgm:t>
        <a:bodyPr/>
        <a:lstStyle/>
        <a:p>
          <a:r>
            <a:rPr lang="fr-FR" dirty="0" smtClean="0"/>
            <a:t>CE 2011</a:t>
          </a:r>
        </a:p>
        <a:p>
          <a:r>
            <a:rPr lang="fr-FR" dirty="0" smtClean="0"/>
            <a:t>Maire</a:t>
          </a:r>
          <a:endParaRPr lang="fr-FR" dirty="0"/>
        </a:p>
      </dgm:t>
    </dgm:pt>
    <dgm:pt modelId="{EB402B74-432B-41A0-8BB2-5E9D3FE2C4C0}" type="parTrans" cxnId="{2939A870-C5CB-4224-9822-F9EDF267A841}">
      <dgm:prSet/>
      <dgm:spPr/>
      <dgm:t>
        <a:bodyPr/>
        <a:lstStyle/>
        <a:p>
          <a:endParaRPr lang="fr-FR"/>
        </a:p>
      </dgm:t>
    </dgm:pt>
    <dgm:pt modelId="{E60A35BE-786E-45DA-8360-B1B0FE75AD06}" type="sibTrans" cxnId="{2939A870-C5CB-4224-9822-F9EDF267A841}">
      <dgm:prSet/>
      <dgm:spPr/>
      <dgm:t>
        <a:bodyPr/>
        <a:lstStyle/>
        <a:p>
          <a:endParaRPr lang="fr-FR"/>
        </a:p>
      </dgm:t>
    </dgm:pt>
    <dgm:pt modelId="{EA04B4B6-13A9-4753-A6D2-54FC673E5BAD}" type="pres">
      <dgm:prSet presAssocID="{ADC73DC0-A24B-4DA7-9D10-03DD2CA5B2F3}" presName="diagram" presStyleCnt="0">
        <dgm:presLayoutVars>
          <dgm:dir/>
          <dgm:resizeHandles val="exact"/>
        </dgm:presLayoutVars>
      </dgm:prSet>
      <dgm:spPr/>
      <dgm:t>
        <a:bodyPr/>
        <a:lstStyle/>
        <a:p>
          <a:endParaRPr lang="fr-FR"/>
        </a:p>
      </dgm:t>
    </dgm:pt>
    <dgm:pt modelId="{0A885585-E317-4CED-9516-75A1B0C9F08C}" type="pres">
      <dgm:prSet presAssocID="{648BE3FF-F678-4BE8-89C5-29D0C0E68F7B}" presName="node" presStyleLbl="node1" presStyleIdx="0" presStyleCnt="2">
        <dgm:presLayoutVars>
          <dgm:bulletEnabled val="1"/>
        </dgm:presLayoutVars>
      </dgm:prSet>
      <dgm:spPr/>
      <dgm:t>
        <a:bodyPr/>
        <a:lstStyle/>
        <a:p>
          <a:endParaRPr lang="fr-FR"/>
        </a:p>
      </dgm:t>
    </dgm:pt>
    <dgm:pt modelId="{E5712DEB-D066-4BA0-A442-FB0FD979BBB9}" type="pres">
      <dgm:prSet presAssocID="{0BD7FCF1-30E1-4911-8472-0B34164F5BF5}" presName="sibTrans" presStyleCnt="0"/>
      <dgm:spPr/>
    </dgm:pt>
    <dgm:pt modelId="{5F8C19FB-BC67-4AC8-BB8B-385D28F460F6}" type="pres">
      <dgm:prSet presAssocID="{B359CA0B-8D48-4C8B-92D6-6F4039536CE8}" presName="node" presStyleLbl="node1" presStyleIdx="1" presStyleCnt="2">
        <dgm:presLayoutVars>
          <dgm:bulletEnabled val="1"/>
        </dgm:presLayoutVars>
      </dgm:prSet>
      <dgm:spPr/>
      <dgm:t>
        <a:bodyPr/>
        <a:lstStyle/>
        <a:p>
          <a:endParaRPr lang="fr-FR"/>
        </a:p>
      </dgm:t>
    </dgm:pt>
  </dgm:ptLst>
  <dgm:cxnLst>
    <dgm:cxn modelId="{2939A870-C5CB-4224-9822-F9EDF267A841}" srcId="{ADC73DC0-A24B-4DA7-9D10-03DD2CA5B2F3}" destId="{B359CA0B-8D48-4C8B-92D6-6F4039536CE8}" srcOrd="1" destOrd="0" parTransId="{EB402B74-432B-41A0-8BB2-5E9D3FE2C4C0}" sibTransId="{E60A35BE-786E-45DA-8360-B1B0FE75AD06}"/>
    <dgm:cxn modelId="{854C067F-126F-47E4-884C-355E230AED00}" type="presOf" srcId="{648BE3FF-F678-4BE8-89C5-29D0C0E68F7B}" destId="{0A885585-E317-4CED-9516-75A1B0C9F08C}" srcOrd="0" destOrd="0" presId="urn:microsoft.com/office/officeart/2005/8/layout/default"/>
    <dgm:cxn modelId="{FF7AEEBD-21CB-4AE1-9FFF-B43A6A45CAF3}" srcId="{ADC73DC0-A24B-4DA7-9D10-03DD2CA5B2F3}" destId="{648BE3FF-F678-4BE8-89C5-29D0C0E68F7B}" srcOrd="0" destOrd="0" parTransId="{F1329DD9-4486-45D8-8B68-6611E98F75ED}" sibTransId="{0BD7FCF1-30E1-4911-8472-0B34164F5BF5}"/>
    <dgm:cxn modelId="{F41707C4-5474-40B3-95AD-8983FDE47125}" type="presOf" srcId="{ADC73DC0-A24B-4DA7-9D10-03DD2CA5B2F3}" destId="{EA04B4B6-13A9-4753-A6D2-54FC673E5BAD}" srcOrd="0" destOrd="0" presId="urn:microsoft.com/office/officeart/2005/8/layout/default"/>
    <dgm:cxn modelId="{60B1B309-AF4C-4952-821E-4DBA19F08338}" type="presOf" srcId="{B359CA0B-8D48-4C8B-92D6-6F4039536CE8}" destId="{5F8C19FB-BC67-4AC8-BB8B-385D28F460F6}" srcOrd="0" destOrd="0" presId="urn:microsoft.com/office/officeart/2005/8/layout/default"/>
    <dgm:cxn modelId="{00340383-D0EB-4C87-BF2D-2EE674C6C1E1}" type="presParOf" srcId="{EA04B4B6-13A9-4753-A6D2-54FC673E5BAD}" destId="{0A885585-E317-4CED-9516-75A1B0C9F08C}" srcOrd="0" destOrd="0" presId="urn:microsoft.com/office/officeart/2005/8/layout/default"/>
    <dgm:cxn modelId="{50D70371-F7EF-40B8-B496-D941197F2B46}" type="presParOf" srcId="{EA04B4B6-13A9-4753-A6D2-54FC673E5BAD}" destId="{E5712DEB-D066-4BA0-A442-FB0FD979BBB9}" srcOrd="1" destOrd="0" presId="urn:microsoft.com/office/officeart/2005/8/layout/default"/>
    <dgm:cxn modelId="{728F325E-F417-4367-A882-68EE2D605974}" type="presParOf" srcId="{EA04B4B6-13A9-4753-A6D2-54FC673E5BAD}" destId="{5F8C19FB-BC67-4AC8-BB8B-385D28F460F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5E4060-383C-4B30-BEB1-BF76DBE697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CFAD5E9D-01E1-4A24-8C5E-AB73A161B0B5}">
      <dgm:prSet phldrT="[Texte]"/>
      <dgm:spPr/>
      <dgm:t>
        <a:bodyPr/>
        <a:lstStyle/>
        <a:p>
          <a:r>
            <a:rPr lang="fr-FR" dirty="0" smtClean="0"/>
            <a:t>3. L’articulation des recours </a:t>
          </a:r>
          <a:br>
            <a:rPr lang="fr-FR" dirty="0" smtClean="0"/>
          </a:br>
          <a:r>
            <a:rPr lang="fr-FR" dirty="0" smtClean="0"/>
            <a:t>administratifs et juridictionnels  </a:t>
          </a:r>
          <a:endParaRPr lang="fr-FR" dirty="0"/>
        </a:p>
      </dgm:t>
    </dgm:pt>
    <dgm:pt modelId="{318E8E7C-C1B3-44CB-B610-9A4AE46DCE70}" type="parTrans" cxnId="{867DF91E-E9E6-4ACB-A03F-AF1502EE5092}">
      <dgm:prSet/>
      <dgm:spPr/>
      <dgm:t>
        <a:bodyPr/>
        <a:lstStyle/>
        <a:p>
          <a:endParaRPr lang="fr-FR"/>
        </a:p>
      </dgm:t>
    </dgm:pt>
    <dgm:pt modelId="{7BAEBA50-2239-4013-B939-A5B06A9B5476}" type="sibTrans" cxnId="{867DF91E-E9E6-4ACB-A03F-AF1502EE5092}">
      <dgm:prSet/>
      <dgm:spPr/>
      <dgm:t>
        <a:bodyPr/>
        <a:lstStyle/>
        <a:p>
          <a:endParaRPr lang="fr-FR"/>
        </a:p>
      </dgm:t>
    </dgm:pt>
    <dgm:pt modelId="{F8C15FEA-A09C-45E7-A74D-8087B50F4696}">
      <dgm:prSet phldrT="[Texte]"/>
      <dgm:spPr/>
      <dgm:t>
        <a:bodyPr/>
        <a:lstStyle/>
        <a:p>
          <a:r>
            <a:rPr lang="fr-FR" dirty="0" smtClean="0"/>
            <a:t>3.1 La préservation de l’accès au juge</a:t>
          </a:r>
          <a:br>
            <a:rPr lang="fr-FR" dirty="0" smtClean="0"/>
          </a:br>
          <a:r>
            <a:rPr lang="fr-FR" dirty="0" smtClean="0"/>
            <a:t>	L’interruption sous conditions du 	délai contentieux</a:t>
          </a:r>
        </a:p>
        <a:p>
          <a:r>
            <a:rPr lang="fr-FR" dirty="0" smtClean="0"/>
            <a:t>	La coordination du RAPO avec le référé-suspension</a:t>
          </a:r>
          <a:endParaRPr lang="fr-FR" dirty="0"/>
        </a:p>
      </dgm:t>
    </dgm:pt>
    <dgm:pt modelId="{09C6F111-8B9C-4054-B4BF-74BCF655DDA9}" type="sibTrans" cxnId="{1E724B76-8E7F-4119-B8AF-4AB4FC1A55CE}">
      <dgm:prSet/>
      <dgm:spPr/>
      <dgm:t>
        <a:bodyPr/>
        <a:lstStyle/>
        <a:p>
          <a:endParaRPr lang="fr-FR"/>
        </a:p>
      </dgm:t>
    </dgm:pt>
    <dgm:pt modelId="{C39EAA24-6843-4D91-9413-690374313B67}" type="parTrans" cxnId="{1E724B76-8E7F-4119-B8AF-4AB4FC1A55CE}">
      <dgm:prSet/>
      <dgm:spPr/>
      <dgm:t>
        <a:bodyPr/>
        <a:lstStyle/>
        <a:p>
          <a:endParaRPr lang="fr-FR"/>
        </a:p>
      </dgm:t>
    </dgm:pt>
    <dgm:pt modelId="{5850F555-3771-4C1C-9A82-EEDD2D8A542D}">
      <dgm:prSet phldrT="[Texte]"/>
      <dgm:spPr/>
      <dgm:t>
        <a:bodyPr/>
        <a:lstStyle/>
        <a:p>
          <a:r>
            <a:rPr lang="fr-FR" dirty="0" smtClean="0"/>
            <a:t>3.2 La fixation du l’instance</a:t>
          </a:r>
          <a:br>
            <a:rPr lang="fr-FR" dirty="0" smtClean="0"/>
          </a:br>
          <a:r>
            <a:rPr lang="fr-FR" dirty="0" smtClean="0"/>
            <a:t>	L’immutabilité des conclusions</a:t>
          </a:r>
        </a:p>
        <a:p>
          <a:r>
            <a:rPr lang="fr-FR" dirty="0" smtClean="0"/>
            <a:t>	La substitution des décisions (RAPO)</a:t>
          </a:r>
        </a:p>
        <a:p>
          <a:r>
            <a:rPr lang="fr-FR" dirty="0" smtClean="0"/>
            <a:t>	La cristallisation du débat contentieux   </a:t>
          </a:r>
          <a:endParaRPr lang="fr-FR" dirty="0"/>
        </a:p>
      </dgm:t>
    </dgm:pt>
    <dgm:pt modelId="{D80FB188-68CE-4183-87B4-BE76668DC810}" type="sibTrans" cxnId="{93E106E3-DA1A-4880-BB2E-25CA1D1F2B0C}">
      <dgm:prSet/>
      <dgm:spPr/>
      <dgm:t>
        <a:bodyPr/>
        <a:lstStyle/>
        <a:p>
          <a:endParaRPr lang="fr-FR"/>
        </a:p>
      </dgm:t>
    </dgm:pt>
    <dgm:pt modelId="{5EA53EC1-C909-4CD9-BD01-E27CA1E4F6B0}" type="parTrans" cxnId="{93E106E3-DA1A-4880-BB2E-25CA1D1F2B0C}">
      <dgm:prSet/>
      <dgm:spPr/>
      <dgm:t>
        <a:bodyPr/>
        <a:lstStyle/>
        <a:p>
          <a:endParaRPr lang="fr-FR"/>
        </a:p>
      </dgm:t>
    </dgm:pt>
    <dgm:pt modelId="{4969B778-16A8-4F50-9ED3-072532AD88E2}">
      <dgm:prSet phldrT="[Texte]"/>
      <dgm:spPr/>
      <dgm:t>
        <a:bodyPr/>
        <a:lstStyle/>
        <a:p>
          <a:endParaRPr lang="fr-FR" dirty="0"/>
        </a:p>
      </dgm:t>
    </dgm:pt>
    <dgm:pt modelId="{4E395A3A-66B8-4E7E-81F2-B18C7210C51C}" type="sibTrans" cxnId="{6867FF23-8A10-409C-B034-A4FEEC731C8A}">
      <dgm:prSet/>
      <dgm:spPr/>
      <dgm:t>
        <a:bodyPr/>
        <a:lstStyle/>
        <a:p>
          <a:endParaRPr lang="fr-FR"/>
        </a:p>
      </dgm:t>
    </dgm:pt>
    <dgm:pt modelId="{AB0F2B73-F25C-40C7-8071-CF0713D5EED1}" type="parTrans" cxnId="{6867FF23-8A10-409C-B034-A4FEEC731C8A}">
      <dgm:prSet/>
      <dgm:spPr/>
      <dgm:t>
        <a:bodyPr/>
        <a:lstStyle/>
        <a:p>
          <a:endParaRPr lang="fr-FR"/>
        </a:p>
      </dgm:t>
    </dgm:pt>
    <dgm:pt modelId="{D5DEAE52-E605-4DB7-9E84-959FE5131546}" type="pres">
      <dgm:prSet presAssocID="{305E4060-383C-4B30-BEB1-BF76DBE697EE}" presName="vert0" presStyleCnt="0">
        <dgm:presLayoutVars>
          <dgm:dir/>
          <dgm:animOne val="branch"/>
          <dgm:animLvl val="lvl"/>
        </dgm:presLayoutVars>
      </dgm:prSet>
      <dgm:spPr/>
      <dgm:t>
        <a:bodyPr/>
        <a:lstStyle/>
        <a:p>
          <a:endParaRPr lang="fr-FR"/>
        </a:p>
      </dgm:t>
    </dgm:pt>
    <dgm:pt modelId="{BAB538B1-7E8C-448B-94A3-86BD7D4A3EBF}" type="pres">
      <dgm:prSet presAssocID="{CFAD5E9D-01E1-4A24-8C5E-AB73A161B0B5}" presName="thickLine" presStyleLbl="alignNode1" presStyleIdx="0" presStyleCnt="2"/>
      <dgm:spPr/>
    </dgm:pt>
    <dgm:pt modelId="{A2E3C957-F880-4735-BD8C-B2173D03EA9A}" type="pres">
      <dgm:prSet presAssocID="{CFAD5E9D-01E1-4A24-8C5E-AB73A161B0B5}" presName="horz1" presStyleCnt="0"/>
      <dgm:spPr/>
    </dgm:pt>
    <dgm:pt modelId="{92E22E6B-D378-4DC5-9F1A-EBA96C3479C1}" type="pres">
      <dgm:prSet presAssocID="{CFAD5E9D-01E1-4A24-8C5E-AB73A161B0B5}" presName="tx1" presStyleLbl="revTx" presStyleIdx="0" presStyleCnt="4"/>
      <dgm:spPr/>
      <dgm:t>
        <a:bodyPr/>
        <a:lstStyle/>
        <a:p>
          <a:endParaRPr lang="fr-FR"/>
        </a:p>
      </dgm:t>
    </dgm:pt>
    <dgm:pt modelId="{6142A23E-0FAA-4FDF-92C1-363947377491}" type="pres">
      <dgm:prSet presAssocID="{CFAD5E9D-01E1-4A24-8C5E-AB73A161B0B5}" presName="vert1" presStyleCnt="0"/>
      <dgm:spPr/>
    </dgm:pt>
    <dgm:pt modelId="{03EC68C8-43D9-4ADA-BBA4-D525FF561B46}" type="pres">
      <dgm:prSet presAssocID="{F8C15FEA-A09C-45E7-A74D-8087B50F4696}" presName="vertSpace2a" presStyleCnt="0"/>
      <dgm:spPr/>
    </dgm:pt>
    <dgm:pt modelId="{014A8749-2387-48DF-8AA6-D3C836DDDDEA}" type="pres">
      <dgm:prSet presAssocID="{F8C15FEA-A09C-45E7-A74D-8087B50F4696}" presName="horz2" presStyleCnt="0"/>
      <dgm:spPr/>
    </dgm:pt>
    <dgm:pt modelId="{6E04A02E-8814-4009-8744-6E80DA94B513}" type="pres">
      <dgm:prSet presAssocID="{F8C15FEA-A09C-45E7-A74D-8087B50F4696}" presName="horzSpace2" presStyleCnt="0"/>
      <dgm:spPr/>
    </dgm:pt>
    <dgm:pt modelId="{675A3DE1-86F1-472B-9AF3-0F3F288DBC26}" type="pres">
      <dgm:prSet presAssocID="{F8C15FEA-A09C-45E7-A74D-8087B50F4696}" presName="tx2" presStyleLbl="revTx" presStyleIdx="1" presStyleCnt="4"/>
      <dgm:spPr/>
      <dgm:t>
        <a:bodyPr/>
        <a:lstStyle/>
        <a:p>
          <a:endParaRPr lang="fr-FR"/>
        </a:p>
      </dgm:t>
    </dgm:pt>
    <dgm:pt modelId="{B18621C4-AC5B-49E1-9015-1814A3C4E72B}" type="pres">
      <dgm:prSet presAssocID="{F8C15FEA-A09C-45E7-A74D-8087B50F4696}" presName="vert2" presStyleCnt="0"/>
      <dgm:spPr/>
    </dgm:pt>
    <dgm:pt modelId="{9BE1709F-89F7-42C4-94C6-D5A879825824}" type="pres">
      <dgm:prSet presAssocID="{F8C15FEA-A09C-45E7-A74D-8087B50F4696}" presName="thinLine2b" presStyleLbl="callout" presStyleIdx="0" presStyleCnt="2"/>
      <dgm:spPr/>
    </dgm:pt>
    <dgm:pt modelId="{A9FCB88C-C0DE-4491-9D0F-7CBD9AA9F297}" type="pres">
      <dgm:prSet presAssocID="{F8C15FEA-A09C-45E7-A74D-8087B50F4696}" presName="vertSpace2b" presStyleCnt="0"/>
      <dgm:spPr/>
    </dgm:pt>
    <dgm:pt modelId="{7826D4D4-82A1-4E05-AB99-4E94B10AF383}" type="pres">
      <dgm:prSet presAssocID="{5850F555-3771-4C1C-9A82-EEDD2D8A542D}" presName="horz2" presStyleCnt="0"/>
      <dgm:spPr/>
    </dgm:pt>
    <dgm:pt modelId="{A86FADAC-7F6F-4A7A-BCF7-97012BC2BD11}" type="pres">
      <dgm:prSet presAssocID="{5850F555-3771-4C1C-9A82-EEDD2D8A542D}" presName="horzSpace2" presStyleCnt="0"/>
      <dgm:spPr/>
    </dgm:pt>
    <dgm:pt modelId="{D7A96A98-7C17-428A-BEDB-E3CACB0127AB}" type="pres">
      <dgm:prSet presAssocID="{5850F555-3771-4C1C-9A82-EEDD2D8A542D}" presName="tx2" presStyleLbl="revTx" presStyleIdx="2" presStyleCnt="4"/>
      <dgm:spPr/>
      <dgm:t>
        <a:bodyPr/>
        <a:lstStyle/>
        <a:p>
          <a:endParaRPr lang="fr-FR"/>
        </a:p>
      </dgm:t>
    </dgm:pt>
    <dgm:pt modelId="{3F41D402-D247-4451-A508-ED1450B4329A}" type="pres">
      <dgm:prSet presAssocID="{5850F555-3771-4C1C-9A82-EEDD2D8A542D}" presName="vert2" presStyleCnt="0"/>
      <dgm:spPr/>
    </dgm:pt>
    <dgm:pt modelId="{8AD5B2D6-8B28-44F8-A841-822420E13867}" type="pres">
      <dgm:prSet presAssocID="{5850F555-3771-4C1C-9A82-EEDD2D8A542D}" presName="thinLine2b" presStyleLbl="callout" presStyleIdx="1" presStyleCnt="2"/>
      <dgm:spPr/>
    </dgm:pt>
    <dgm:pt modelId="{0D1B2BDD-2935-4012-BE2A-1456AFC677DB}" type="pres">
      <dgm:prSet presAssocID="{5850F555-3771-4C1C-9A82-EEDD2D8A542D}" presName="vertSpace2b" presStyleCnt="0"/>
      <dgm:spPr/>
    </dgm:pt>
    <dgm:pt modelId="{E6D0BBC7-08FD-4B58-9D04-A571EB107CDD}" type="pres">
      <dgm:prSet presAssocID="{4969B778-16A8-4F50-9ED3-072532AD88E2}" presName="thickLine" presStyleLbl="alignNode1" presStyleIdx="1" presStyleCnt="2"/>
      <dgm:spPr/>
    </dgm:pt>
    <dgm:pt modelId="{4F4F3E3E-62DA-4240-AB6C-3F3B9D57D4B5}" type="pres">
      <dgm:prSet presAssocID="{4969B778-16A8-4F50-9ED3-072532AD88E2}" presName="horz1" presStyleCnt="0"/>
      <dgm:spPr/>
    </dgm:pt>
    <dgm:pt modelId="{E7853727-26D5-4CB2-A46A-6D712667174B}" type="pres">
      <dgm:prSet presAssocID="{4969B778-16A8-4F50-9ED3-072532AD88E2}" presName="tx1" presStyleLbl="revTx" presStyleIdx="3" presStyleCnt="4"/>
      <dgm:spPr/>
      <dgm:t>
        <a:bodyPr/>
        <a:lstStyle/>
        <a:p>
          <a:endParaRPr lang="fr-FR"/>
        </a:p>
      </dgm:t>
    </dgm:pt>
    <dgm:pt modelId="{3C5FBEB6-5978-47A5-91FB-FAAF4641990D}" type="pres">
      <dgm:prSet presAssocID="{4969B778-16A8-4F50-9ED3-072532AD88E2}" presName="vert1" presStyleCnt="0"/>
      <dgm:spPr/>
    </dgm:pt>
  </dgm:ptLst>
  <dgm:cxnLst>
    <dgm:cxn modelId="{469A3A41-6CF9-4EB9-BD41-787C513AE9F8}" type="presOf" srcId="{305E4060-383C-4B30-BEB1-BF76DBE697EE}" destId="{D5DEAE52-E605-4DB7-9E84-959FE5131546}" srcOrd="0" destOrd="0" presId="urn:microsoft.com/office/officeart/2008/layout/LinedList"/>
    <dgm:cxn modelId="{6867FF23-8A10-409C-B034-A4FEEC731C8A}" srcId="{305E4060-383C-4B30-BEB1-BF76DBE697EE}" destId="{4969B778-16A8-4F50-9ED3-072532AD88E2}" srcOrd="1" destOrd="0" parTransId="{AB0F2B73-F25C-40C7-8071-CF0713D5EED1}" sibTransId="{4E395A3A-66B8-4E7E-81F2-B18C7210C51C}"/>
    <dgm:cxn modelId="{1E724B76-8E7F-4119-B8AF-4AB4FC1A55CE}" srcId="{CFAD5E9D-01E1-4A24-8C5E-AB73A161B0B5}" destId="{F8C15FEA-A09C-45E7-A74D-8087B50F4696}" srcOrd="0" destOrd="0" parTransId="{C39EAA24-6843-4D91-9413-690374313B67}" sibTransId="{09C6F111-8B9C-4054-B4BF-74BCF655DDA9}"/>
    <dgm:cxn modelId="{C4AFF653-9642-4A3D-B6C2-CEC40BD5ADCB}" type="presOf" srcId="{CFAD5E9D-01E1-4A24-8C5E-AB73A161B0B5}" destId="{92E22E6B-D378-4DC5-9F1A-EBA96C3479C1}" srcOrd="0" destOrd="0" presId="urn:microsoft.com/office/officeart/2008/layout/LinedList"/>
    <dgm:cxn modelId="{4D38EA67-551E-4D72-9A17-D3DA0A8111C5}" type="presOf" srcId="{4969B778-16A8-4F50-9ED3-072532AD88E2}" destId="{E7853727-26D5-4CB2-A46A-6D712667174B}" srcOrd="0" destOrd="0" presId="urn:microsoft.com/office/officeart/2008/layout/LinedList"/>
    <dgm:cxn modelId="{F8EF20AA-50DF-402B-8B80-5081BEF94F95}" type="presOf" srcId="{F8C15FEA-A09C-45E7-A74D-8087B50F4696}" destId="{675A3DE1-86F1-472B-9AF3-0F3F288DBC26}" srcOrd="0" destOrd="0" presId="urn:microsoft.com/office/officeart/2008/layout/LinedList"/>
    <dgm:cxn modelId="{93E106E3-DA1A-4880-BB2E-25CA1D1F2B0C}" srcId="{CFAD5E9D-01E1-4A24-8C5E-AB73A161B0B5}" destId="{5850F555-3771-4C1C-9A82-EEDD2D8A542D}" srcOrd="1" destOrd="0" parTransId="{5EA53EC1-C909-4CD9-BD01-E27CA1E4F6B0}" sibTransId="{D80FB188-68CE-4183-87B4-BE76668DC810}"/>
    <dgm:cxn modelId="{867DF91E-E9E6-4ACB-A03F-AF1502EE5092}" srcId="{305E4060-383C-4B30-BEB1-BF76DBE697EE}" destId="{CFAD5E9D-01E1-4A24-8C5E-AB73A161B0B5}" srcOrd="0" destOrd="0" parTransId="{318E8E7C-C1B3-44CB-B610-9A4AE46DCE70}" sibTransId="{7BAEBA50-2239-4013-B939-A5B06A9B5476}"/>
    <dgm:cxn modelId="{6FC8E065-2FE0-4685-B90F-2B197CF128B6}" type="presOf" srcId="{5850F555-3771-4C1C-9A82-EEDD2D8A542D}" destId="{D7A96A98-7C17-428A-BEDB-E3CACB0127AB}" srcOrd="0" destOrd="0" presId="urn:microsoft.com/office/officeart/2008/layout/LinedList"/>
    <dgm:cxn modelId="{73EE62AB-1930-4D40-B4E2-79894899A444}" type="presParOf" srcId="{D5DEAE52-E605-4DB7-9E84-959FE5131546}" destId="{BAB538B1-7E8C-448B-94A3-86BD7D4A3EBF}" srcOrd="0" destOrd="0" presId="urn:microsoft.com/office/officeart/2008/layout/LinedList"/>
    <dgm:cxn modelId="{A034B167-771B-4E5F-985B-4303236D03A9}" type="presParOf" srcId="{D5DEAE52-E605-4DB7-9E84-959FE5131546}" destId="{A2E3C957-F880-4735-BD8C-B2173D03EA9A}" srcOrd="1" destOrd="0" presId="urn:microsoft.com/office/officeart/2008/layout/LinedList"/>
    <dgm:cxn modelId="{93E84027-9866-4266-A9B6-39BC97E2EA0A}" type="presParOf" srcId="{A2E3C957-F880-4735-BD8C-B2173D03EA9A}" destId="{92E22E6B-D378-4DC5-9F1A-EBA96C3479C1}" srcOrd="0" destOrd="0" presId="urn:microsoft.com/office/officeart/2008/layout/LinedList"/>
    <dgm:cxn modelId="{ACC2ECB1-B0F7-4682-AC7F-86B8E6645C6B}" type="presParOf" srcId="{A2E3C957-F880-4735-BD8C-B2173D03EA9A}" destId="{6142A23E-0FAA-4FDF-92C1-363947377491}" srcOrd="1" destOrd="0" presId="urn:microsoft.com/office/officeart/2008/layout/LinedList"/>
    <dgm:cxn modelId="{09EE2EE9-E5BE-47F8-9551-2E088772EC0B}" type="presParOf" srcId="{6142A23E-0FAA-4FDF-92C1-363947377491}" destId="{03EC68C8-43D9-4ADA-BBA4-D525FF561B46}" srcOrd="0" destOrd="0" presId="urn:microsoft.com/office/officeart/2008/layout/LinedList"/>
    <dgm:cxn modelId="{C61E7DC3-64BF-43EB-AD7A-669080BDF89B}" type="presParOf" srcId="{6142A23E-0FAA-4FDF-92C1-363947377491}" destId="{014A8749-2387-48DF-8AA6-D3C836DDDDEA}" srcOrd="1" destOrd="0" presId="urn:microsoft.com/office/officeart/2008/layout/LinedList"/>
    <dgm:cxn modelId="{8BEDD30E-42E4-41B8-AC54-35EB75349E28}" type="presParOf" srcId="{014A8749-2387-48DF-8AA6-D3C836DDDDEA}" destId="{6E04A02E-8814-4009-8744-6E80DA94B513}" srcOrd="0" destOrd="0" presId="urn:microsoft.com/office/officeart/2008/layout/LinedList"/>
    <dgm:cxn modelId="{C08CCC17-D2FF-4AAD-B767-DB053AB0D899}" type="presParOf" srcId="{014A8749-2387-48DF-8AA6-D3C836DDDDEA}" destId="{675A3DE1-86F1-472B-9AF3-0F3F288DBC26}" srcOrd="1" destOrd="0" presId="urn:microsoft.com/office/officeart/2008/layout/LinedList"/>
    <dgm:cxn modelId="{91925B5E-AC56-416E-B68D-A5CFA4A9138E}" type="presParOf" srcId="{014A8749-2387-48DF-8AA6-D3C836DDDDEA}" destId="{B18621C4-AC5B-49E1-9015-1814A3C4E72B}" srcOrd="2" destOrd="0" presId="urn:microsoft.com/office/officeart/2008/layout/LinedList"/>
    <dgm:cxn modelId="{A804EB98-9C74-4F48-8D41-A1CF4A7E0DA6}" type="presParOf" srcId="{6142A23E-0FAA-4FDF-92C1-363947377491}" destId="{9BE1709F-89F7-42C4-94C6-D5A879825824}" srcOrd="2" destOrd="0" presId="urn:microsoft.com/office/officeart/2008/layout/LinedList"/>
    <dgm:cxn modelId="{3133A461-D871-4FA4-9466-E6C1C33F8287}" type="presParOf" srcId="{6142A23E-0FAA-4FDF-92C1-363947377491}" destId="{A9FCB88C-C0DE-4491-9D0F-7CBD9AA9F297}" srcOrd="3" destOrd="0" presId="urn:microsoft.com/office/officeart/2008/layout/LinedList"/>
    <dgm:cxn modelId="{0C54EEC7-2749-44B3-A3FA-EBEA7A159320}" type="presParOf" srcId="{6142A23E-0FAA-4FDF-92C1-363947377491}" destId="{7826D4D4-82A1-4E05-AB99-4E94B10AF383}" srcOrd="4" destOrd="0" presId="urn:microsoft.com/office/officeart/2008/layout/LinedList"/>
    <dgm:cxn modelId="{FB45317D-A35A-441C-B541-BEAE04D78C2B}" type="presParOf" srcId="{7826D4D4-82A1-4E05-AB99-4E94B10AF383}" destId="{A86FADAC-7F6F-4A7A-BCF7-97012BC2BD11}" srcOrd="0" destOrd="0" presId="urn:microsoft.com/office/officeart/2008/layout/LinedList"/>
    <dgm:cxn modelId="{C70E426A-E12E-40DC-86DD-73E505AB9F1C}" type="presParOf" srcId="{7826D4D4-82A1-4E05-AB99-4E94B10AF383}" destId="{D7A96A98-7C17-428A-BEDB-E3CACB0127AB}" srcOrd="1" destOrd="0" presId="urn:microsoft.com/office/officeart/2008/layout/LinedList"/>
    <dgm:cxn modelId="{1CAA0D30-841E-4E0C-9DFF-DF827576A670}" type="presParOf" srcId="{7826D4D4-82A1-4E05-AB99-4E94B10AF383}" destId="{3F41D402-D247-4451-A508-ED1450B4329A}" srcOrd="2" destOrd="0" presId="urn:microsoft.com/office/officeart/2008/layout/LinedList"/>
    <dgm:cxn modelId="{A32AE3E9-C26A-4369-8DBA-B91B3EC26221}" type="presParOf" srcId="{6142A23E-0FAA-4FDF-92C1-363947377491}" destId="{8AD5B2D6-8B28-44F8-A841-822420E13867}" srcOrd="5" destOrd="0" presId="urn:microsoft.com/office/officeart/2008/layout/LinedList"/>
    <dgm:cxn modelId="{949E4B42-BA6D-433A-A26A-23187333307D}" type="presParOf" srcId="{6142A23E-0FAA-4FDF-92C1-363947377491}" destId="{0D1B2BDD-2935-4012-BE2A-1456AFC677DB}" srcOrd="6" destOrd="0" presId="urn:microsoft.com/office/officeart/2008/layout/LinedList"/>
    <dgm:cxn modelId="{CBFF1896-F404-4C31-868A-1395141532A3}" type="presParOf" srcId="{D5DEAE52-E605-4DB7-9E84-959FE5131546}" destId="{E6D0BBC7-08FD-4B58-9D04-A571EB107CDD}" srcOrd="2" destOrd="0" presId="urn:microsoft.com/office/officeart/2008/layout/LinedList"/>
    <dgm:cxn modelId="{18F2C342-919D-4B5A-8F1E-21BEDBBD4EA0}" type="presParOf" srcId="{D5DEAE52-E605-4DB7-9E84-959FE5131546}" destId="{4F4F3E3E-62DA-4240-AB6C-3F3B9D57D4B5}" srcOrd="3" destOrd="0" presId="urn:microsoft.com/office/officeart/2008/layout/LinedList"/>
    <dgm:cxn modelId="{EF4DF4E1-FEB7-4A2A-8CA7-AA1C30FF5CEC}" type="presParOf" srcId="{4F4F3E3E-62DA-4240-AB6C-3F3B9D57D4B5}" destId="{E7853727-26D5-4CB2-A46A-6D712667174B}" srcOrd="0" destOrd="0" presId="urn:microsoft.com/office/officeart/2008/layout/LinedList"/>
    <dgm:cxn modelId="{DE914D74-8DAC-4DE3-BA05-EB9981A3DC24}" type="presParOf" srcId="{4F4F3E3E-62DA-4240-AB6C-3F3B9D57D4B5}" destId="{3C5FBEB6-5978-47A5-91FB-FAAF464199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5E4060-383C-4B30-BEB1-BF76DBE697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CFAD5E9D-01E1-4A24-8C5E-AB73A161B0B5}">
      <dgm:prSet phldrT="[Texte]"/>
      <dgm:spPr/>
      <dgm:t>
        <a:bodyPr/>
        <a:lstStyle/>
        <a:p>
          <a:r>
            <a:rPr lang="fr-FR" dirty="0" smtClean="0"/>
            <a:t>3. La préservation de l’accès au juge </a:t>
          </a:r>
          <a:endParaRPr lang="fr-FR" dirty="0"/>
        </a:p>
      </dgm:t>
    </dgm:pt>
    <dgm:pt modelId="{318E8E7C-C1B3-44CB-B610-9A4AE46DCE70}" type="parTrans" cxnId="{867DF91E-E9E6-4ACB-A03F-AF1502EE5092}">
      <dgm:prSet/>
      <dgm:spPr/>
      <dgm:t>
        <a:bodyPr/>
        <a:lstStyle/>
        <a:p>
          <a:endParaRPr lang="fr-FR"/>
        </a:p>
      </dgm:t>
    </dgm:pt>
    <dgm:pt modelId="{7BAEBA50-2239-4013-B939-A5B06A9B5476}" type="sibTrans" cxnId="{867DF91E-E9E6-4ACB-A03F-AF1502EE5092}">
      <dgm:prSet/>
      <dgm:spPr/>
      <dgm:t>
        <a:bodyPr/>
        <a:lstStyle/>
        <a:p>
          <a:endParaRPr lang="fr-FR"/>
        </a:p>
      </dgm:t>
    </dgm:pt>
    <dgm:pt modelId="{F8C15FEA-A09C-45E7-A74D-8087B50F4696}">
      <dgm:prSet phldrT="[Texte]"/>
      <dgm:spPr/>
      <dgm:t>
        <a:bodyPr/>
        <a:lstStyle/>
        <a:p>
          <a:r>
            <a:rPr lang="fr-FR" dirty="0" smtClean="0"/>
            <a:t>3.1 La préservation de l’accès au juge</a:t>
          </a:r>
          <a:br>
            <a:rPr lang="fr-FR" dirty="0" smtClean="0"/>
          </a:br>
          <a:r>
            <a:rPr lang="fr-FR" dirty="0" smtClean="0"/>
            <a:t>	L’interruption sous conditions du 	délai contentieux</a:t>
          </a:r>
        </a:p>
        <a:p>
          <a:r>
            <a:rPr lang="fr-FR" dirty="0" smtClean="0"/>
            <a:t>	La coordination du RAPO avec le référé-suspension</a:t>
          </a:r>
          <a:endParaRPr lang="fr-FR" dirty="0"/>
        </a:p>
      </dgm:t>
    </dgm:pt>
    <dgm:pt modelId="{09C6F111-8B9C-4054-B4BF-74BCF655DDA9}" type="sibTrans" cxnId="{1E724B76-8E7F-4119-B8AF-4AB4FC1A55CE}">
      <dgm:prSet/>
      <dgm:spPr/>
      <dgm:t>
        <a:bodyPr/>
        <a:lstStyle/>
        <a:p>
          <a:endParaRPr lang="fr-FR"/>
        </a:p>
      </dgm:t>
    </dgm:pt>
    <dgm:pt modelId="{C39EAA24-6843-4D91-9413-690374313B67}" type="parTrans" cxnId="{1E724B76-8E7F-4119-B8AF-4AB4FC1A55CE}">
      <dgm:prSet/>
      <dgm:spPr/>
      <dgm:t>
        <a:bodyPr/>
        <a:lstStyle/>
        <a:p>
          <a:endParaRPr lang="fr-FR"/>
        </a:p>
      </dgm:t>
    </dgm:pt>
    <dgm:pt modelId="{5850F555-3771-4C1C-9A82-EEDD2D8A542D}">
      <dgm:prSet phldrT="[Texte]"/>
      <dgm:spPr/>
      <dgm:t>
        <a:bodyPr/>
        <a:lstStyle/>
        <a:p>
          <a:r>
            <a:rPr lang="fr-FR" dirty="0" smtClean="0"/>
            <a:t>3.2 La fixation du l’instance</a:t>
          </a:r>
          <a:br>
            <a:rPr lang="fr-FR" dirty="0" smtClean="0"/>
          </a:br>
          <a:r>
            <a:rPr lang="fr-FR" dirty="0" smtClean="0"/>
            <a:t>	L’immutabilité des conclusions</a:t>
          </a:r>
        </a:p>
        <a:p>
          <a:r>
            <a:rPr lang="fr-FR" dirty="0" smtClean="0"/>
            <a:t>	La substitution des décisions (RAPO)</a:t>
          </a:r>
        </a:p>
        <a:p>
          <a:r>
            <a:rPr lang="fr-FR" dirty="0" smtClean="0"/>
            <a:t>	La cristallisation du débat contentieux   </a:t>
          </a:r>
          <a:endParaRPr lang="fr-FR" dirty="0"/>
        </a:p>
      </dgm:t>
    </dgm:pt>
    <dgm:pt modelId="{D80FB188-68CE-4183-87B4-BE76668DC810}" type="sibTrans" cxnId="{93E106E3-DA1A-4880-BB2E-25CA1D1F2B0C}">
      <dgm:prSet/>
      <dgm:spPr/>
      <dgm:t>
        <a:bodyPr/>
        <a:lstStyle/>
        <a:p>
          <a:endParaRPr lang="fr-FR"/>
        </a:p>
      </dgm:t>
    </dgm:pt>
    <dgm:pt modelId="{5EA53EC1-C909-4CD9-BD01-E27CA1E4F6B0}" type="parTrans" cxnId="{93E106E3-DA1A-4880-BB2E-25CA1D1F2B0C}">
      <dgm:prSet/>
      <dgm:spPr/>
      <dgm:t>
        <a:bodyPr/>
        <a:lstStyle/>
        <a:p>
          <a:endParaRPr lang="fr-FR"/>
        </a:p>
      </dgm:t>
    </dgm:pt>
    <dgm:pt modelId="{4969B778-16A8-4F50-9ED3-072532AD88E2}">
      <dgm:prSet phldrT="[Texte]"/>
      <dgm:spPr/>
      <dgm:t>
        <a:bodyPr/>
        <a:lstStyle/>
        <a:p>
          <a:endParaRPr lang="fr-FR" dirty="0"/>
        </a:p>
      </dgm:t>
    </dgm:pt>
    <dgm:pt modelId="{4E395A3A-66B8-4E7E-81F2-B18C7210C51C}" type="sibTrans" cxnId="{6867FF23-8A10-409C-B034-A4FEEC731C8A}">
      <dgm:prSet/>
      <dgm:spPr/>
      <dgm:t>
        <a:bodyPr/>
        <a:lstStyle/>
        <a:p>
          <a:endParaRPr lang="fr-FR"/>
        </a:p>
      </dgm:t>
    </dgm:pt>
    <dgm:pt modelId="{AB0F2B73-F25C-40C7-8071-CF0713D5EED1}" type="parTrans" cxnId="{6867FF23-8A10-409C-B034-A4FEEC731C8A}">
      <dgm:prSet/>
      <dgm:spPr/>
      <dgm:t>
        <a:bodyPr/>
        <a:lstStyle/>
        <a:p>
          <a:endParaRPr lang="fr-FR"/>
        </a:p>
      </dgm:t>
    </dgm:pt>
    <dgm:pt modelId="{D5DEAE52-E605-4DB7-9E84-959FE5131546}" type="pres">
      <dgm:prSet presAssocID="{305E4060-383C-4B30-BEB1-BF76DBE697EE}" presName="vert0" presStyleCnt="0">
        <dgm:presLayoutVars>
          <dgm:dir/>
          <dgm:animOne val="branch"/>
          <dgm:animLvl val="lvl"/>
        </dgm:presLayoutVars>
      </dgm:prSet>
      <dgm:spPr/>
      <dgm:t>
        <a:bodyPr/>
        <a:lstStyle/>
        <a:p>
          <a:endParaRPr lang="fr-FR"/>
        </a:p>
      </dgm:t>
    </dgm:pt>
    <dgm:pt modelId="{BAB538B1-7E8C-448B-94A3-86BD7D4A3EBF}" type="pres">
      <dgm:prSet presAssocID="{CFAD5E9D-01E1-4A24-8C5E-AB73A161B0B5}" presName="thickLine" presStyleLbl="alignNode1" presStyleIdx="0" presStyleCnt="2"/>
      <dgm:spPr/>
    </dgm:pt>
    <dgm:pt modelId="{A2E3C957-F880-4735-BD8C-B2173D03EA9A}" type="pres">
      <dgm:prSet presAssocID="{CFAD5E9D-01E1-4A24-8C5E-AB73A161B0B5}" presName="horz1" presStyleCnt="0"/>
      <dgm:spPr/>
    </dgm:pt>
    <dgm:pt modelId="{92E22E6B-D378-4DC5-9F1A-EBA96C3479C1}" type="pres">
      <dgm:prSet presAssocID="{CFAD5E9D-01E1-4A24-8C5E-AB73A161B0B5}" presName="tx1" presStyleLbl="revTx" presStyleIdx="0" presStyleCnt="4" custScaleX="144021" custLinFactNeighborX="2345" custLinFactNeighborY="-1918"/>
      <dgm:spPr/>
      <dgm:t>
        <a:bodyPr/>
        <a:lstStyle/>
        <a:p>
          <a:endParaRPr lang="fr-FR"/>
        </a:p>
      </dgm:t>
    </dgm:pt>
    <dgm:pt modelId="{6142A23E-0FAA-4FDF-92C1-363947377491}" type="pres">
      <dgm:prSet presAssocID="{CFAD5E9D-01E1-4A24-8C5E-AB73A161B0B5}" presName="vert1" presStyleCnt="0"/>
      <dgm:spPr/>
    </dgm:pt>
    <dgm:pt modelId="{03EC68C8-43D9-4ADA-BBA4-D525FF561B46}" type="pres">
      <dgm:prSet presAssocID="{F8C15FEA-A09C-45E7-A74D-8087B50F4696}" presName="vertSpace2a" presStyleCnt="0"/>
      <dgm:spPr/>
    </dgm:pt>
    <dgm:pt modelId="{014A8749-2387-48DF-8AA6-D3C836DDDDEA}" type="pres">
      <dgm:prSet presAssocID="{F8C15FEA-A09C-45E7-A74D-8087B50F4696}" presName="horz2" presStyleCnt="0"/>
      <dgm:spPr/>
    </dgm:pt>
    <dgm:pt modelId="{6E04A02E-8814-4009-8744-6E80DA94B513}" type="pres">
      <dgm:prSet presAssocID="{F8C15FEA-A09C-45E7-A74D-8087B50F4696}" presName="horzSpace2" presStyleCnt="0"/>
      <dgm:spPr/>
    </dgm:pt>
    <dgm:pt modelId="{675A3DE1-86F1-472B-9AF3-0F3F288DBC26}" type="pres">
      <dgm:prSet presAssocID="{F8C15FEA-A09C-45E7-A74D-8087B50F4696}" presName="tx2" presStyleLbl="revTx" presStyleIdx="1" presStyleCnt="4"/>
      <dgm:spPr/>
      <dgm:t>
        <a:bodyPr/>
        <a:lstStyle/>
        <a:p>
          <a:endParaRPr lang="fr-FR"/>
        </a:p>
      </dgm:t>
    </dgm:pt>
    <dgm:pt modelId="{B18621C4-AC5B-49E1-9015-1814A3C4E72B}" type="pres">
      <dgm:prSet presAssocID="{F8C15FEA-A09C-45E7-A74D-8087B50F4696}" presName="vert2" presStyleCnt="0"/>
      <dgm:spPr/>
    </dgm:pt>
    <dgm:pt modelId="{9BE1709F-89F7-42C4-94C6-D5A879825824}" type="pres">
      <dgm:prSet presAssocID="{F8C15FEA-A09C-45E7-A74D-8087B50F4696}" presName="thinLine2b" presStyleLbl="callout" presStyleIdx="0" presStyleCnt="2"/>
      <dgm:spPr/>
    </dgm:pt>
    <dgm:pt modelId="{A9FCB88C-C0DE-4491-9D0F-7CBD9AA9F297}" type="pres">
      <dgm:prSet presAssocID="{F8C15FEA-A09C-45E7-A74D-8087B50F4696}" presName="vertSpace2b" presStyleCnt="0"/>
      <dgm:spPr/>
    </dgm:pt>
    <dgm:pt modelId="{7826D4D4-82A1-4E05-AB99-4E94B10AF383}" type="pres">
      <dgm:prSet presAssocID="{5850F555-3771-4C1C-9A82-EEDD2D8A542D}" presName="horz2" presStyleCnt="0"/>
      <dgm:spPr/>
    </dgm:pt>
    <dgm:pt modelId="{A86FADAC-7F6F-4A7A-BCF7-97012BC2BD11}" type="pres">
      <dgm:prSet presAssocID="{5850F555-3771-4C1C-9A82-EEDD2D8A542D}" presName="horzSpace2" presStyleCnt="0"/>
      <dgm:spPr/>
    </dgm:pt>
    <dgm:pt modelId="{D7A96A98-7C17-428A-BEDB-E3CACB0127AB}" type="pres">
      <dgm:prSet presAssocID="{5850F555-3771-4C1C-9A82-EEDD2D8A542D}" presName="tx2" presStyleLbl="revTx" presStyleIdx="2" presStyleCnt="4"/>
      <dgm:spPr/>
      <dgm:t>
        <a:bodyPr/>
        <a:lstStyle/>
        <a:p>
          <a:endParaRPr lang="fr-FR"/>
        </a:p>
      </dgm:t>
    </dgm:pt>
    <dgm:pt modelId="{3F41D402-D247-4451-A508-ED1450B4329A}" type="pres">
      <dgm:prSet presAssocID="{5850F555-3771-4C1C-9A82-EEDD2D8A542D}" presName="vert2" presStyleCnt="0"/>
      <dgm:spPr/>
    </dgm:pt>
    <dgm:pt modelId="{8AD5B2D6-8B28-44F8-A841-822420E13867}" type="pres">
      <dgm:prSet presAssocID="{5850F555-3771-4C1C-9A82-EEDD2D8A542D}" presName="thinLine2b" presStyleLbl="callout" presStyleIdx="1" presStyleCnt="2"/>
      <dgm:spPr/>
    </dgm:pt>
    <dgm:pt modelId="{0D1B2BDD-2935-4012-BE2A-1456AFC677DB}" type="pres">
      <dgm:prSet presAssocID="{5850F555-3771-4C1C-9A82-EEDD2D8A542D}" presName="vertSpace2b" presStyleCnt="0"/>
      <dgm:spPr/>
    </dgm:pt>
    <dgm:pt modelId="{E6D0BBC7-08FD-4B58-9D04-A571EB107CDD}" type="pres">
      <dgm:prSet presAssocID="{4969B778-16A8-4F50-9ED3-072532AD88E2}" presName="thickLine" presStyleLbl="alignNode1" presStyleIdx="1" presStyleCnt="2"/>
      <dgm:spPr/>
    </dgm:pt>
    <dgm:pt modelId="{4F4F3E3E-62DA-4240-AB6C-3F3B9D57D4B5}" type="pres">
      <dgm:prSet presAssocID="{4969B778-16A8-4F50-9ED3-072532AD88E2}" presName="horz1" presStyleCnt="0"/>
      <dgm:spPr/>
    </dgm:pt>
    <dgm:pt modelId="{E7853727-26D5-4CB2-A46A-6D712667174B}" type="pres">
      <dgm:prSet presAssocID="{4969B778-16A8-4F50-9ED3-072532AD88E2}" presName="tx1" presStyleLbl="revTx" presStyleIdx="3" presStyleCnt="4"/>
      <dgm:spPr/>
      <dgm:t>
        <a:bodyPr/>
        <a:lstStyle/>
        <a:p>
          <a:endParaRPr lang="fr-FR"/>
        </a:p>
      </dgm:t>
    </dgm:pt>
    <dgm:pt modelId="{3C5FBEB6-5978-47A5-91FB-FAAF4641990D}" type="pres">
      <dgm:prSet presAssocID="{4969B778-16A8-4F50-9ED3-072532AD88E2}" presName="vert1" presStyleCnt="0"/>
      <dgm:spPr/>
    </dgm:pt>
  </dgm:ptLst>
  <dgm:cxnLst>
    <dgm:cxn modelId="{6867FF23-8A10-409C-B034-A4FEEC731C8A}" srcId="{305E4060-383C-4B30-BEB1-BF76DBE697EE}" destId="{4969B778-16A8-4F50-9ED3-072532AD88E2}" srcOrd="1" destOrd="0" parTransId="{AB0F2B73-F25C-40C7-8071-CF0713D5EED1}" sibTransId="{4E395A3A-66B8-4E7E-81F2-B18C7210C51C}"/>
    <dgm:cxn modelId="{1E724B76-8E7F-4119-B8AF-4AB4FC1A55CE}" srcId="{CFAD5E9D-01E1-4A24-8C5E-AB73A161B0B5}" destId="{F8C15FEA-A09C-45E7-A74D-8087B50F4696}" srcOrd="0" destOrd="0" parTransId="{C39EAA24-6843-4D91-9413-690374313B67}" sibTransId="{09C6F111-8B9C-4054-B4BF-74BCF655DDA9}"/>
    <dgm:cxn modelId="{706D3471-8161-4350-93C4-15EE07E12B01}" type="presOf" srcId="{5850F555-3771-4C1C-9A82-EEDD2D8A542D}" destId="{D7A96A98-7C17-428A-BEDB-E3CACB0127AB}" srcOrd="0" destOrd="0" presId="urn:microsoft.com/office/officeart/2008/layout/LinedList"/>
    <dgm:cxn modelId="{93E106E3-DA1A-4880-BB2E-25CA1D1F2B0C}" srcId="{CFAD5E9D-01E1-4A24-8C5E-AB73A161B0B5}" destId="{5850F555-3771-4C1C-9A82-EEDD2D8A542D}" srcOrd="1" destOrd="0" parTransId="{5EA53EC1-C909-4CD9-BD01-E27CA1E4F6B0}" sibTransId="{D80FB188-68CE-4183-87B4-BE76668DC810}"/>
    <dgm:cxn modelId="{9BF5CD8A-6BA0-49D4-B056-DDFB958C72E2}" type="presOf" srcId="{4969B778-16A8-4F50-9ED3-072532AD88E2}" destId="{E7853727-26D5-4CB2-A46A-6D712667174B}" srcOrd="0" destOrd="0" presId="urn:microsoft.com/office/officeart/2008/layout/LinedList"/>
    <dgm:cxn modelId="{988B8AE9-A3B7-40EE-B705-68BFEBFDAA79}" type="presOf" srcId="{305E4060-383C-4B30-BEB1-BF76DBE697EE}" destId="{D5DEAE52-E605-4DB7-9E84-959FE5131546}" srcOrd="0" destOrd="0" presId="urn:microsoft.com/office/officeart/2008/layout/LinedList"/>
    <dgm:cxn modelId="{F9F00A35-4D0D-42A8-A549-7901D938F588}" type="presOf" srcId="{CFAD5E9D-01E1-4A24-8C5E-AB73A161B0B5}" destId="{92E22E6B-D378-4DC5-9F1A-EBA96C3479C1}" srcOrd="0" destOrd="0" presId="urn:microsoft.com/office/officeart/2008/layout/LinedList"/>
    <dgm:cxn modelId="{867DF91E-E9E6-4ACB-A03F-AF1502EE5092}" srcId="{305E4060-383C-4B30-BEB1-BF76DBE697EE}" destId="{CFAD5E9D-01E1-4A24-8C5E-AB73A161B0B5}" srcOrd="0" destOrd="0" parTransId="{318E8E7C-C1B3-44CB-B610-9A4AE46DCE70}" sibTransId="{7BAEBA50-2239-4013-B939-A5B06A9B5476}"/>
    <dgm:cxn modelId="{E664128A-1FA9-4D92-A261-3FF852ECA143}" type="presOf" srcId="{F8C15FEA-A09C-45E7-A74D-8087B50F4696}" destId="{675A3DE1-86F1-472B-9AF3-0F3F288DBC26}" srcOrd="0" destOrd="0" presId="urn:microsoft.com/office/officeart/2008/layout/LinedList"/>
    <dgm:cxn modelId="{3C39743C-A885-4956-AF07-3794CD49543D}" type="presParOf" srcId="{D5DEAE52-E605-4DB7-9E84-959FE5131546}" destId="{BAB538B1-7E8C-448B-94A3-86BD7D4A3EBF}" srcOrd="0" destOrd="0" presId="urn:microsoft.com/office/officeart/2008/layout/LinedList"/>
    <dgm:cxn modelId="{0F40903C-9F82-4639-9800-AF0F17EEAB31}" type="presParOf" srcId="{D5DEAE52-E605-4DB7-9E84-959FE5131546}" destId="{A2E3C957-F880-4735-BD8C-B2173D03EA9A}" srcOrd="1" destOrd="0" presId="urn:microsoft.com/office/officeart/2008/layout/LinedList"/>
    <dgm:cxn modelId="{692F9BB3-2A63-48FB-9289-43A14DAC5475}" type="presParOf" srcId="{A2E3C957-F880-4735-BD8C-B2173D03EA9A}" destId="{92E22E6B-D378-4DC5-9F1A-EBA96C3479C1}" srcOrd="0" destOrd="0" presId="urn:microsoft.com/office/officeart/2008/layout/LinedList"/>
    <dgm:cxn modelId="{00006864-AC75-4855-BAB9-55B14BA74173}" type="presParOf" srcId="{A2E3C957-F880-4735-BD8C-B2173D03EA9A}" destId="{6142A23E-0FAA-4FDF-92C1-363947377491}" srcOrd="1" destOrd="0" presId="urn:microsoft.com/office/officeart/2008/layout/LinedList"/>
    <dgm:cxn modelId="{BAF49058-01E0-4C81-8EC9-90FEDDD07809}" type="presParOf" srcId="{6142A23E-0FAA-4FDF-92C1-363947377491}" destId="{03EC68C8-43D9-4ADA-BBA4-D525FF561B46}" srcOrd="0" destOrd="0" presId="urn:microsoft.com/office/officeart/2008/layout/LinedList"/>
    <dgm:cxn modelId="{F2F7D1CF-1B3E-45C1-8A5B-4E936572F4C9}" type="presParOf" srcId="{6142A23E-0FAA-4FDF-92C1-363947377491}" destId="{014A8749-2387-48DF-8AA6-D3C836DDDDEA}" srcOrd="1" destOrd="0" presId="urn:microsoft.com/office/officeart/2008/layout/LinedList"/>
    <dgm:cxn modelId="{AA2F13B9-D408-4A4A-871A-B2C0F4F3C657}" type="presParOf" srcId="{014A8749-2387-48DF-8AA6-D3C836DDDDEA}" destId="{6E04A02E-8814-4009-8744-6E80DA94B513}" srcOrd="0" destOrd="0" presId="urn:microsoft.com/office/officeart/2008/layout/LinedList"/>
    <dgm:cxn modelId="{7AEA98E0-B474-4D60-9676-4359EFD19872}" type="presParOf" srcId="{014A8749-2387-48DF-8AA6-D3C836DDDDEA}" destId="{675A3DE1-86F1-472B-9AF3-0F3F288DBC26}" srcOrd="1" destOrd="0" presId="urn:microsoft.com/office/officeart/2008/layout/LinedList"/>
    <dgm:cxn modelId="{36F4E568-5D85-4027-B12A-7732239F03FF}" type="presParOf" srcId="{014A8749-2387-48DF-8AA6-D3C836DDDDEA}" destId="{B18621C4-AC5B-49E1-9015-1814A3C4E72B}" srcOrd="2" destOrd="0" presId="urn:microsoft.com/office/officeart/2008/layout/LinedList"/>
    <dgm:cxn modelId="{53ABBD25-20F2-4AF8-9701-78E2F0A2D34A}" type="presParOf" srcId="{6142A23E-0FAA-4FDF-92C1-363947377491}" destId="{9BE1709F-89F7-42C4-94C6-D5A879825824}" srcOrd="2" destOrd="0" presId="urn:microsoft.com/office/officeart/2008/layout/LinedList"/>
    <dgm:cxn modelId="{60D29940-B8B6-4EBD-BDCA-7A1ED0A1DF8D}" type="presParOf" srcId="{6142A23E-0FAA-4FDF-92C1-363947377491}" destId="{A9FCB88C-C0DE-4491-9D0F-7CBD9AA9F297}" srcOrd="3" destOrd="0" presId="urn:microsoft.com/office/officeart/2008/layout/LinedList"/>
    <dgm:cxn modelId="{E4CD4411-B909-41C4-9D52-F94CF20594D0}" type="presParOf" srcId="{6142A23E-0FAA-4FDF-92C1-363947377491}" destId="{7826D4D4-82A1-4E05-AB99-4E94B10AF383}" srcOrd="4" destOrd="0" presId="urn:microsoft.com/office/officeart/2008/layout/LinedList"/>
    <dgm:cxn modelId="{951CD54B-D3F0-490F-9232-6B3611E504C3}" type="presParOf" srcId="{7826D4D4-82A1-4E05-AB99-4E94B10AF383}" destId="{A86FADAC-7F6F-4A7A-BCF7-97012BC2BD11}" srcOrd="0" destOrd="0" presId="urn:microsoft.com/office/officeart/2008/layout/LinedList"/>
    <dgm:cxn modelId="{7673BD53-9219-483A-BF71-FD060DE5FE73}" type="presParOf" srcId="{7826D4D4-82A1-4E05-AB99-4E94B10AF383}" destId="{D7A96A98-7C17-428A-BEDB-E3CACB0127AB}" srcOrd="1" destOrd="0" presId="urn:microsoft.com/office/officeart/2008/layout/LinedList"/>
    <dgm:cxn modelId="{C224A646-A76F-4EAE-80E0-0E5F7F1451D1}" type="presParOf" srcId="{7826D4D4-82A1-4E05-AB99-4E94B10AF383}" destId="{3F41D402-D247-4451-A508-ED1450B4329A}" srcOrd="2" destOrd="0" presId="urn:microsoft.com/office/officeart/2008/layout/LinedList"/>
    <dgm:cxn modelId="{38E1F5D0-E481-4922-B15D-25BA976D888B}" type="presParOf" srcId="{6142A23E-0FAA-4FDF-92C1-363947377491}" destId="{8AD5B2D6-8B28-44F8-A841-822420E13867}" srcOrd="5" destOrd="0" presId="urn:microsoft.com/office/officeart/2008/layout/LinedList"/>
    <dgm:cxn modelId="{F25BAAAF-E643-4C22-A73E-158F8588B74B}" type="presParOf" srcId="{6142A23E-0FAA-4FDF-92C1-363947377491}" destId="{0D1B2BDD-2935-4012-BE2A-1456AFC677DB}" srcOrd="6" destOrd="0" presId="urn:microsoft.com/office/officeart/2008/layout/LinedList"/>
    <dgm:cxn modelId="{490A223C-69F7-4FFD-A0CD-6AF29E4394E4}" type="presParOf" srcId="{D5DEAE52-E605-4DB7-9E84-959FE5131546}" destId="{E6D0BBC7-08FD-4B58-9D04-A571EB107CDD}" srcOrd="2" destOrd="0" presId="urn:microsoft.com/office/officeart/2008/layout/LinedList"/>
    <dgm:cxn modelId="{8D9A5947-FB08-4F53-9DDD-310F76B59186}" type="presParOf" srcId="{D5DEAE52-E605-4DB7-9E84-959FE5131546}" destId="{4F4F3E3E-62DA-4240-AB6C-3F3B9D57D4B5}" srcOrd="3" destOrd="0" presId="urn:microsoft.com/office/officeart/2008/layout/LinedList"/>
    <dgm:cxn modelId="{6234D007-E4EC-493D-B168-C1382873429E}" type="presParOf" srcId="{4F4F3E3E-62DA-4240-AB6C-3F3B9D57D4B5}" destId="{E7853727-26D5-4CB2-A46A-6D712667174B}" srcOrd="0" destOrd="0" presId="urn:microsoft.com/office/officeart/2008/layout/LinedList"/>
    <dgm:cxn modelId="{D82FB5E5-FE21-453A-BAEE-F5368D64143D}" type="presParOf" srcId="{4F4F3E3E-62DA-4240-AB6C-3F3B9D57D4B5}" destId="{3C5FBEB6-5978-47A5-91FB-FAAF464199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5E4060-383C-4B30-BEB1-BF76DBE697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CFAD5E9D-01E1-4A24-8C5E-AB73A161B0B5}">
      <dgm:prSet phldrT="[Texte]"/>
      <dgm:spPr/>
      <dgm:t>
        <a:bodyPr/>
        <a:lstStyle/>
        <a:p>
          <a:r>
            <a:rPr lang="fr-FR" dirty="0" smtClean="0"/>
            <a:t>3.1 .</a:t>
          </a:r>
          <a:br>
            <a:rPr lang="fr-FR" dirty="0" smtClean="0"/>
          </a:br>
          <a:r>
            <a:rPr lang="fr-FR" dirty="0" smtClean="0"/>
            <a:t>La préservation de l’accès au juge </a:t>
          </a:r>
          <a:endParaRPr lang="fr-FR" dirty="0"/>
        </a:p>
      </dgm:t>
    </dgm:pt>
    <dgm:pt modelId="{318E8E7C-C1B3-44CB-B610-9A4AE46DCE70}" type="parTrans" cxnId="{867DF91E-E9E6-4ACB-A03F-AF1502EE5092}">
      <dgm:prSet/>
      <dgm:spPr/>
      <dgm:t>
        <a:bodyPr/>
        <a:lstStyle/>
        <a:p>
          <a:endParaRPr lang="fr-FR"/>
        </a:p>
      </dgm:t>
    </dgm:pt>
    <dgm:pt modelId="{7BAEBA50-2239-4013-B939-A5B06A9B5476}" type="sibTrans" cxnId="{867DF91E-E9E6-4ACB-A03F-AF1502EE5092}">
      <dgm:prSet/>
      <dgm:spPr/>
      <dgm:t>
        <a:bodyPr/>
        <a:lstStyle/>
        <a:p>
          <a:endParaRPr lang="fr-FR"/>
        </a:p>
      </dgm:t>
    </dgm:pt>
    <dgm:pt modelId="{F8C15FEA-A09C-45E7-A74D-8087B50F4696}">
      <dgm:prSet phldrT="[Texte]"/>
      <dgm:spPr/>
      <dgm:t>
        <a:bodyPr/>
        <a:lstStyle/>
        <a:p>
          <a:r>
            <a:rPr lang="fr-FR" dirty="0" smtClean="0"/>
            <a:t/>
          </a:r>
          <a:br>
            <a:rPr lang="fr-FR" dirty="0" smtClean="0"/>
          </a:br>
          <a:r>
            <a:rPr lang="fr-FR" dirty="0" smtClean="0"/>
            <a:t>	L’interruption sous conditions du 	délai contentieux</a:t>
          </a:r>
        </a:p>
        <a:p>
          <a:r>
            <a:rPr lang="fr-FR" dirty="0" smtClean="0"/>
            <a:t>	</a:t>
          </a:r>
          <a:endParaRPr lang="fr-FR" dirty="0"/>
        </a:p>
      </dgm:t>
    </dgm:pt>
    <dgm:pt modelId="{09C6F111-8B9C-4054-B4BF-74BCF655DDA9}" type="sibTrans" cxnId="{1E724B76-8E7F-4119-B8AF-4AB4FC1A55CE}">
      <dgm:prSet/>
      <dgm:spPr/>
      <dgm:t>
        <a:bodyPr/>
        <a:lstStyle/>
        <a:p>
          <a:endParaRPr lang="fr-FR"/>
        </a:p>
      </dgm:t>
    </dgm:pt>
    <dgm:pt modelId="{C39EAA24-6843-4D91-9413-690374313B67}" type="parTrans" cxnId="{1E724B76-8E7F-4119-B8AF-4AB4FC1A55CE}">
      <dgm:prSet/>
      <dgm:spPr/>
      <dgm:t>
        <a:bodyPr/>
        <a:lstStyle/>
        <a:p>
          <a:endParaRPr lang="fr-FR"/>
        </a:p>
      </dgm:t>
    </dgm:pt>
    <dgm:pt modelId="{5850F555-3771-4C1C-9A82-EEDD2D8A542D}">
      <dgm:prSet phldrT="[Texte]"/>
      <dgm:spPr/>
      <dgm:t>
        <a:bodyPr/>
        <a:lstStyle/>
        <a:p>
          <a:r>
            <a:rPr lang="fr-FR" dirty="0" smtClean="0"/>
            <a:t/>
          </a:r>
          <a:br>
            <a:rPr lang="fr-FR" dirty="0" smtClean="0"/>
          </a:br>
          <a:r>
            <a:rPr lang="fr-FR" dirty="0" smtClean="0"/>
            <a:t>	La coordination du RAPO avec le référé-suspension	</a:t>
          </a:r>
          <a:endParaRPr lang="fr-FR" dirty="0"/>
        </a:p>
      </dgm:t>
    </dgm:pt>
    <dgm:pt modelId="{D80FB188-68CE-4183-87B4-BE76668DC810}" type="sibTrans" cxnId="{93E106E3-DA1A-4880-BB2E-25CA1D1F2B0C}">
      <dgm:prSet/>
      <dgm:spPr/>
      <dgm:t>
        <a:bodyPr/>
        <a:lstStyle/>
        <a:p>
          <a:endParaRPr lang="fr-FR"/>
        </a:p>
      </dgm:t>
    </dgm:pt>
    <dgm:pt modelId="{5EA53EC1-C909-4CD9-BD01-E27CA1E4F6B0}" type="parTrans" cxnId="{93E106E3-DA1A-4880-BB2E-25CA1D1F2B0C}">
      <dgm:prSet/>
      <dgm:spPr/>
      <dgm:t>
        <a:bodyPr/>
        <a:lstStyle/>
        <a:p>
          <a:endParaRPr lang="fr-FR"/>
        </a:p>
      </dgm:t>
    </dgm:pt>
    <dgm:pt modelId="{4969B778-16A8-4F50-9ED3-072532AD88E2}">
      <dgm:prSet phldrT="[Texte]"/>
      <dgm:spPr/>
      <dgm:t>
        <a:bodyPr/>
        <a:lstStyle/>
        <a:p>
          <a:endParaRPr lang="fr-FR" dirty="0"/>
        </a:p>
      </dgm:t>
    </dgm:pt>
    <dgm:pt modelId="{4E395A3A-66B8-4E7E-81F2-B18C7210C51C}" type="sibTrans" cxnId="{6867FF23-8A10-409C-B034-A4FEEC731C8A}">
      <dgm:prSet/>
      <dgm:spPr/>
      <dgm:t>
        <a:bodyPr/>
        <a:lstStyle/>
        <a:p>
          <a:endParaRPr lang="fr-FR"/>
        </a:p>
      </dgm:t>
    </dgm:pt>
    <dgm:pt modelId="{AB0F2B73-F25C-40C7-8071-CF0713D5EED1}" type="parTrans" cxnId="{6867FF23-8A10-409C-B034-A4FEEC731C8A}">
      <dgm:prSet/>
      <dgm:spPr/>
      <dgm:t>
        <a:bodyPr/>
        <a:lstStyle/>
        <a:p>
          <a:endParaRPr lang="fr-FR"/>
        </a:p>
      </dgm:t>
    </dgm:pt>
    <dgm:pt modelId="{D5DEAE52-E605-4DB7-9E84-959FE5131546}" type="pres">
      <dgm:prSet presAssocID="{305E4060-383C-4B30-BEB1-BF76DBE697EE}" presName="vert0" presStyleCnt="0">
        <dgm:presLayoutVars>
          <dgm:dir/>
          <dgm:animOne val="branch"/>
          <dgm:animLvl val="lvl"/>
        </dgm:presLayoutVars>
      </dgm:prSet>
      <dgm:spPr/>
      <dgm:t>
        <a:bodyPr/>
        <a:lstStyle/>
        <a:p>
          <a:endParaRPr lang="fr-FR"/>
        </a:p>
      </dgm:t>
    </dgm:pt>
    <dgm:pt modelId="{BAB538B1-7E8C-448B-94A3-86BD7D4A3EBF}" type="pres">
      <dgm:prSet presAssocID="{CFAD5E9D-01E1-4A24-8C5E-AB73A161B0B5}" presName="thickLine" presStyleLbl="alignNode1" presStyleIdx="0" presStyleCnt="2"/>
      <dgm:spPr/>
    </dgm:pt>
    <dgm:pt modelId="{A2E3C957-F880-4735-BD8C-B2173D03EA9A}" type="pres">
      <dgm:prSet presAssocID="{CFAD5E9D-01E1-4A24-8C5E-AB73A161B0B5}" presName="horz1" presStyleCnt="0"/>
      <dgm:spPr/>
    </dgm:pt>
    <dgm:pt modelId="{92E22E6B-D378-4DC5-9F1A-EBA96C3479C1}" type="pres">
      <dgm:prSet presAssocID="{CFAD5E9D-01E1-4A24-8C5E-AB73A161B0B5}" presName="tx1" presStyleLbl="revTx" presStyleIdx="0" presStyleCnt="4" custScaleX="144021" custLinFactNeighborX="2345" custLinFactNeighborY="-1918"/>
      <dgm:spPr/>
      <dgm:t>
        <a:bodyPr/>
        <a:lstStyle/>
        <a:p>
          <a:endParaRPr lang="fr-FR"/>
        </a:p>
      </dgm:t>
    </dgm:pt>
    <dgm:pt modelId="{6142A23E-0FAA-4FDF-92C1-363947377491}" type="pres">
      <dgm:prSet presAssocID="{CFAD5E9D-01E1-4A24-8C5E-AB73A161B0B5}" presName="vert1" presStyleCnt="0"/>
      <dgm:spPr/>
    </dgm:pt>
    <dgm:pt modelId="{03EC68C8-43D9-4ADA-BBA4-D525FF561B46}" type="pres">
      <dgm:prSet presAssocID="{F8C15FEA-A09C-45E7-A74D-8087B50F4696}" presName="vertSpace2a" presStyleCnt="0"/>
      <dgm:spPr/>
    </dgm:pt>
    <dgm:pt modelId="{014A8749-2387-48DF-8AA6-D3C836DDDDEA}" type="pres">
      <dgm:prSet presAssocID="{F8C15FEA-A09C-45E7-A74D-8087B50F4696}" presName="horz2" presStyleCnt="0"/>
      <dgm:spPr/>
    </dgm:pt>
    <dgm:pt modelId="{6E04A02E-8814-4009-8744-6E80DA94B513}" type="pres">
      <dgm:prSet presAssocID="{F8C15FEA-A09C-45E7-A74D-8087B50F4696}" presName="horzSpace2" presStyleCnt="0"/>
      <dgm:spPr/>
    </dgm:pt>
    <dgm:pt modelId="{675A3DE1-86F1-472B-9AF3-0F3F288DBC26}" type="pres">
      <dgm:prSet presAssocID="{F8C15FEA-A09C-45E7-A74D-8087B50F4696}" presName="tx2" presStyleLbl="revTx" presStyleIdx="1" presStyleCnt="4"/>
      <dgm:spPr/>
      <dgm:t>
        <a:bodyPr/>
        <a:lstStyle/>
        <a:p>
          <a:endParaRPr lang="fr-FR"/>
        </a:p>
      </dgm:t>
    </dgm:pt>
    <dgm:pt modelId="{B18621C4-AC5B-49E1-9015-1814A3C4E72B}" type="pres">
      <dgm:prSet presAssocID="{F8C15FEA-A09C-45E7-A74D-8087B50F4696}" presName="vert2" presStyleCnt="0"/>
      <dgm:spPr/>
    </dgm:pt>
    <dgm:pt modelId="{9BE1709F-89F7-42C4-94C6-D5A879825824}" type="pres">
      <dgm:prSet presAssocID="{F8C15FEA-A09C-45E7-A74D-8087B50F4696}" presName="thinLine2b" presStyleLbl="callout" presStyleIdx="0" presStyleCnt="2"/>
      <dgm:spPr/>
    </dgm:pt>
    <dgm:pt modelId="{A9FCB88C-C0DE-4491-9D0F-7CBD9AA9F297}" type="pres">
      <dgm:prSet presAssocID="{F8C15FEA-A09C-45E7-A74D-8087B50F4696}" presName="vertSpace2b" presStyleCnt="0"/>
      <dgm:spPr/>
    </dgm:pt>
    <dgm:pt modelId="{7826D4D4-82A1-4E05-AB99-4E94B10AF383}" type="pres">
      <dgm:prSet presAssocID="{5850F555-3771-4C1C-9A82-EEDD2D8A542D}" presName="horz2" presStyleCnt="0"/>
      <dgm:spPr/>
    </dgm:pt>
    <dgm:pt modelId="{A86FADAC-7F6F-4A7A-BCF7-97012BC2BD11}" type="pres">
      <dgm:prSet presAssocID="{5850F555-3771-4C1C-9A82-EEDD2D8A542D}" presName="horzSpace2" presStyleCnt="0"/>
      <dgm:spPr/>
    </dgm:pt>
    <dgm:pt modelId="{D7A96A98-7C17-428A-BEDB-E3CACB0127AB}" type="pres">
      <dgm:prSet presAssocID="{5850F555-3771-4C1C-9A82-EEDD2D8A542D}" presName="tx2" presStyleLbl="revTx" presStyleIdx="2" presStyleCnt="4"/>
      <dgm:spPr/>
      <dgm:t>
        <a:bodyPr/>
        <a:lstStyle/>
        <a:p>
          <a:endParaRPr lang="fr-FR"/>
        </a:p>
      </dgm:t>
    </dgm:pt>
    <dgm:pt modelId="{3F41D402-D247-4451-A508-ED1450B4329A}" type="pres">
      <dgm:prSet presAssocID="{5850F555-3771-4C1C-9A82-EEDD2D8A542D}" presName="vert2" presStyleCnt="0"/>
      <dgm:spPr/>
    </dgm:pt>
    <dgm:pt modelId="{8AD5B2D6-8B28-44F8-A841-822420E13867}" type="pres">
      <dgm:prSet presAssocID="{5850F555-3771-4C1C-9A82-EEDD2D8A542D}" presName="thinLine2b" presStyleLbl="callout" presStyleIdx="1" presStyleCnt="2"/>
      <dgm:spPr/>
    </dgm:pt>
    <dgm:pt modelId="{0D1B2BDD-2935-4012-BE2A-1456AFC677DB}" type="pres">
      <dgm:prSet presAssocID="{5850F555-3771-4C1C-9A82-EEDD2D8A542D}" presName="vertSpace2b" presStyleCnt="0"/>
      <dgm:spPr/>
    </dgm:pt>
    <dgm:pt modelId="{E6D0BBC7-08FD-4B58-9D04-A571EB107CDD}" type="pres">
      <dgm:prSet presAssocID="{4969B778-16A8-4F50-9ED3-072532AD88E2}" presName="thickLine" presStyleLbl="alignNode1" presStyleIdx="1" presStyleCnt="2"/>
      <dgm:spPr/>
    </dgm:pt>
    <dgm:pt modelId="{4F4F3E3E-62DA-4240-AB6C-3F3B9D57D4B5}" type="pres">
      <dgm:prSet presAssocID="{4969B778-16A8-4F50-9ED3-072532AD88E2}" presName="horz1" presStyleCnt="0"/>
      <dgm:spPr/>
    </dgm:pt>
    <dgm:pt modelId="{E7853727-26D5-4CB2-A46A-6D712667174B}" type="pres">
      <dgm:prSet presAssocID="{4969B778-16A8-4F50-9ED3-072532AD88E2}" presName="tx1" presStyleLbl="revTx" presStyleIdx="3" presStyleCnt="4"/>
      <dgm:spPr/>
      <dgm:t>
        <a:bodyPr/>
        <a:lstStyle/>
        <a:p>
          <a:endParaRPr lang="fr-FR"/>
        </a:p>
      </dgm:t>
    </dgm:pt>
    <dgm:pt modelId="{3C5FBEB6-5978-47A5-91FB-FAAF4641990D}" type="pres">
      <dgm:prSet presAssocID="{4969B778-16A8-4F50-9ED3-072532AD88E2}" presName="vert1" presStyleCnt="0"/>
      <dgm:spPr/>
    </dgm:pt>
  </dgm:ptLst>
  <dgm:cxnLst>
    <dgm:cxn modelId="{489CA06A-7823-438B-A6E8-1458159DA47F}" type="presOf" srcId="{F8C15FEA-A09C-45E7-A74D-8087B50F4696}" destId="{675A3DE1-86F1-472B-9AF3-0F3F288DBC26}" srcOrd="0" destOrd="0" presId="urn:microsoft.com/office/officeart/2008/layout/LinedList"/>
    <dgm:cxn modelId="{6867FF23-8A10-409C-B034-A4FEEC731C8A}" srcId="{305E4060-383C-4B30-BEB1-BF76DBE697EE}" destId="{4969B778-16A8-4F50-9ED3-072532AD88E2}" srcOrd="1" destOrd="0" parTransId="{AB0F2B73-F25C-40C7-8071-CF0713D5EED1}" sibTransId="{4E395A3A-66B8-4E7E-81F2-B18C7210C51C}"/>
    <dgm:cxn modelId="{1E724B76-8E7F-4119-B8AF-4AB4FC1A55CE}" srcId="{CFAD5E9D-01E1-4A24-8C5E-AB73A161B0B5}" destId="{F8C15FEA-A09C-45E7-A74D-8087B50F4696}" srcOrd="0" destOrd="0" parTransId="{C39EAA24-6843-4D91-9413-690374313B67}" sibTransId="{09C6F111-8B9C-4054-B4BF-74BCF655DDA9}"/>
    <dgm:cxn modelId="{002089CB-5CE0-4DDD-92B8-EA82C22F8130}" type="presOf" srcId="{305E4060-383C-4B30-BEB1-BF76DBE697EE}" destId="{D5DEAE52-E605-4DB7-9E84-959FE5131546}" srcOrd="0" destOrd="0" presId="urn:microsoft.com/office/officeart/2008/layout/LinedList"/>
    <dgm:cxn modelId="{BAD6F368-382E-4FCB-A52F-8521DDB44DDF}" type="presOf" srcId="{5850F555-3771-4C1C-9A82-EEDD2D8A542D}" destId="{D7A96A98-7C17-428A-BEDB-E3CACB0127AB}" srcOrd="0" destOrd="0" presId="urn:microsoft.com/office/officeart/2008/layout/LinedList"/>
    <dgm:cxn modelId="{93E106E3-DA1A-4880-BB2E-25CA1D1F2B0C}" srcId="{CFAD5E9D-01E1-4A24-8C5E-AB73A161B0B5}" destId="{5850F555-3771-4C1C-9A82-EEDD2D8A542D}" srcOrd="1" destOrd="0" parTransId="{5EA53EC1-C909-4CD9-BD01-E27CA1E4F6B0}" sibTransId="{D80FB188-68CE-4183-87B4-BE76668DC810}"/>
    <dgm:cxn modelId="{72EA5B14-ECE0-4B54-961E-E0E0B869EA20}" type="presOf" srcId="{CFAD5E9D-01E1-4A24-8C5E-AB73A161B0B5}" destId="{92E22E6B-D378-4DC5-9F1A-EBA96C3479C1}" srcOrd="0" destOrd="0" presId="urn:microsoft.com/office/officeart/2008/layout/LinedList"/>
    <dgm:cxn modelId="{867DF91E-E9E6-4ACB-A03F-AF1502EE5092}" srcId="{305E4060-383C-4B30-BEB1-BF76DBE697EE}" destId="{CFAD5E9D-01E1-4A24-8C5E-AB73A161B0B5}" srcOrd="0" destOrd="0" parTransId="{318E8E7C-C1B3-44CB-B610-9A4AE46DCE70}" sibTransId="{7BAEBA50-2239-4013-B939-A5B06A9B5476}"/>
    <dgm:cxn modelId="{6C68CD4D-D4EC-4362-8C68-5FA588D222C1}" type="presOf" srcId="{4969B778-16A8-4F50-9ED3-072532AD88E2}" destId="{E7853727-26D5-4CB2-A46A-6D712667174B}" srcOrd="0" destOrd="0" presId="urn:microsoft.com/office/officeart/2008/layout/LinedList"/>
    <dgm:cxn modelId="{FCBD91B3-CA74-44B0-B78F-C3D88713CFEE}" type="presParOf" srcId="{D5DEAE52-E605-4DB7-9E84-959FE5131546}" destId="{BAB538B1-7E8C-448B-94A3-86BD7D4A3EBF}" srcOrd="0" destOrd="0" presId="urn:microsoft.com/office/officeart/2008/layout/LinedList"/>
    <dgm:cxn modelId="{6F7157C9-B0E2-47B7-8787-BF1ADBA3D6C4}" type="presParOf" srcId="{D5DEAE52-E605-4DB7-9E84-959FE5131546}" destId="{A2E3C957-F880-4735-BD8C-B2173D03EA9A}" srcOrd="1" destOrd="0" presId="urn:microsoft.com/office/officeart/2008/layout/LinedList"/>
    <dgm:cxn modelId="{7404A332-96EC-49C1-A7EF-09BCE5FFDDAB}" type="presParOf" srcId="{A2E3C957-F880-4735-BD8C-B2173D03EA9A}" destId="{92E22E6B-D378-4DC5-9F1A-EBA96C3479C1}" srcOrd="0" destOrd="0" presId="urn:microsoft.com/office/officeart/2008/layout/LinedList"/>
    <dgm:cxn modelId="{3F861CA4-3AE8-485D-AB95-C688D4965F34}" type="presParOf" srcId="{A2E3C957-F880-4735-BD8C-B2173D03EA9A}" destId="{6142A23E-0FAA-4FDF-92C1-363947377491}" srcOrd="1" destOrd="0" presId="urn:microsoft.com/office/officeart/2008/layout/LinedList"/>
    <dgm:cxn modelId="{F0E635CE-BA50-428C-9AF2-0DB61BB701D8}" type="presParOf" srcId="{6142A23E-0FAA-4FDF-92C1-363947377491}" destId="{03EC68C8-43D9-4ADA-BBA4-D525FF561B46}" srcOrd="0" destOrd="0" presId="urn:microsoft.com/office/officeart/2008/layout/LinedList"/>
    <dgm:cxn modelId="{5DF63ED9-6B65-4B71-9EF8-A9F0D121B0AA}" type="presParOf" srcId="{6142A23E-0FAA-4FDF-92C1-363947377491}" destId="{014A8749-2387-48DF-8AA6-D3C836DDDDEA}" srcOrd="1" destOrd="0" presId="urn:microsoft.com/office/officeart/2008/layout/LinedList"/>
    <dgm:cxn modelId="{0639F408-453C-40F5-B24C-C8842265F1DC}" type="presParOf" srcId="{014A8749-2387-48DF-8AA6-D3C836DDDDEA}" destId="{6E04A02E-8814-4009-8744-6E80DA94B513}" srcOrd="0" destOrd="0" presId="urn:microsoft.com/office/officeart/2008/layout/LinedList"/>
    <dgm:cxn modelId="{FC4DE352-FABF-4841-B414-9DD2F8CA8005}" type="presParOf" srcId="{014A8749-2387-48DF-8AA6-D3C836DDDDEA}" destId="{675A3DE1-86F1-472B-9AF3-0F3F288DBC26}" srcOrd="1" destOrd="0" presId="urn:microsoft.com/office/officeart/2008/layout/LinedList"/>
    <dgm:cxn modelId="{F070AA9B-0C08-407B-B02C-DF41425A8804}" type="presParOf" srcId="{014A8749-2387-48DF-8AA6-D3C836DDDDEA}" destId="{B18621C4-AC5B-49E1-9015-1814A3C4E72B}" srcOrd="2" destOrd="0" presId="urn:microsoft.com/office/officeart/2008/layout/LinedList"/>
    <dgm:cxn modelId="{2ED48A48-A163-48BA-8B06-3E3F1EB24B87}" type="presParOf" srcId="{6142A23E-0FAA-4FDF-92C1-363947377491}" destId="{9BE1709F-89F7-42C4-94C6-D5A879825824}" srcOrd="2" destOrd="0" presId="urn:microsoft.com/office/officeart/2008/layout/LinedList"/>
    <dgm:cxn modelId="{906B72C6-B405-4F5E-8712-3C49C478F67F}" type="presParOf" srcId="{6142A23E-0FAA-4FDF-92C1-363947377491}" destId="{A9FCB88C-C0DE-4491-9D0F-7CBD9AA9F297}" srcOrd="3" destOrd="0" presId="urn:microsoft.com/office/officeart/2008/layout/LinedList"/>
    <dgm:cxn modelId="{DB2798E0-F282-405F-A636-F14F0218E269}" type="presParOf" srcId="{6142A23E-0FAA-4FDF-92C1-363947377491}" destId="{7826D4D4-82A1-4E05-AB99-4E94B10AF383}" srcOrd="4" destOrd="0" presId="urn:microsoft.com/office/officeart/2008/layout/LinedList"/>
    <dgm:cxn modelId="{6E3639CC-4197-4902-9AE5-B9966AB9112B}" type="presParOf" srcId="{7826D4D4-82A1-4E05-AB99-4E94B10AF383}" destId="{A86FADAC-7F6F-4A7A-BCF7-97012BC2BD11}" srcOrd="0" destOrd="0" presId="urn:microsoft.com/office/officeart/2008/layout/LinedList"/>
    <dgm:cxn modelId="{F3656439-E1DB-49B3-9D7A-942276FDAECA}" type="presParOf" srcId="{7826D4D4-82A1-4E05-AB99-4E94B10AF383}" destId="{D7A96A98-7C17-428A-BEDB-E3CACB0127AB}" srcOrd="1" destOrd="0" presId="urn:microsoft.com/office/officeart/2008/layout/LinedList"/>
    <dgm:cxn modelId="{021EF166-E106-4BCF-9962-647C86A796C5}" type="presParOf" srcId="{7826D4D4-82A1-4E05-AB99-4E94B10AF383}" destId="{3F41D402-D247-4451-A508-ED1450B4329A}" srcOrd="2" destOrd="0" presId="urn:microsoft.com/office/officeart/2008/layout/LinedList"/>
    <dgm:cxn modelId="{BB33CC64-7A16-4F90-B097-F13F9F07E4FA}" type="presParOf" srcId="{6142A23E-0FAA-4FDF-92C1-363947377491}" destId="{8AD5B2D6-8B28-44F8-A841-822420E13867}" srcOrd="5" destOrd="0" presId="urn:microsoft.com/office/officeart/2008/layout/LinedList"/>
    <dgm:cxn modelId="{257B2084-D031-4B24-B5F8-B6E3AC75E652}" type="presParOf" srcId="{6142A23E-0FAA-4FDF-92C1-363947377491}" destId="{0D1B2BDD-2935-4012-BE2A-1456AFC677DB}" srcOrd="6" destOrd="0" presId="urn:microsoft.com/office/officeart/2008/layout/LinedList"/>
    <dgm:cxn modelId="{259FE3A4-7D98-40D5-9EB0-D1265880BAF3}" type="presParOf" srcId="{D5DEAE52-E605-4DB7-9E84-959FE5131546}" destId="{E6D0BBC7-08FD-4B58-9D04-A571EB107CDD}" srcOrd="2" destOrd="0" presId="urn:microsoft.com/office/officeart/2008/layout/LinedList"/>
    <dgm:cxn modelId="{30EB0FC0-484C-4856-92D0-6AC52CBF4165}" type="presParOf" srcId="{D5DEAE52-E605-4DB7-9E84-959FE5131546}" destId="{4F4F3E3E-62DA-4240-AB6C-3F3B9D57D4B5}" srcOrd="3" destOrd="0" presId="urn:microsoft.com/office/officeart/2008/layout/LinedList"/>
    <dgm:cxn modelId="{FE1489EC-5EC8-4A19-B3D3-968D87DE1BE8}" type="presParOf" srcId="{4F4F3E3E-62DA-4240-AB6C-3F3B9D57D4B5}" destId="{E7853727-26D5-4CB2-A46A-6D712667174B}" srcOrd="0" destOrd="0" presId="urn:microsoft.com/office/officeart/2008/layout/LinedList"/>
    <dgm:cxn modelId="{BE4C2BE9-CDF8-4710-9F3C-65BA661AD445}" type="presParOf" srcId="{4F4F3E3E-62DA-4240-AB6C-3F3B9D57D4B5}" destId="{3C5FBEB6-5978-47A5-91FB-FAAF464199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36D993-4021-41B7-BC78-160F0C99DAA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E6BE1175-57D4-44D0-85CC-0A9C4DEE114C}">
      <dgm:prSet phldrT="[Texte]"/>
      <dgm:spPr/>
      <dgm:t>
        <a:bodyPr/>
        <a:lstStyle/>
        <a:p>
          <a:r>
            <a:rPr lang="fr-FR" smtClean="0"/>
            <a:t>CE 12 octobre 2001 </a:t>
          </a:r>
          <a:br>
            <a:rPr lang="fr-FR" smtClean="0"/>
          </a:br>
          <a:r>
            <a:rPr lang="fr-FR" smtClean="0"/>
            <a:t>Société des produits Roche</a:t>
          </a:r>
          <a:endParaRPr lang="fr-FR"/>
        </a:p>
      </dgm:t>
    </dgm:pt>
    <dgm:pt modelId="{FF25025E-97C2-4255-B825-14CF1850CF7C}" type="parTrans" cxnId="{9CF521CB-3D26-492D-84AC-963BF3D508CF}">
      <dgm:prSet/>
      <dgm:spPr/>
      <dgm:t>
        <a:bodyPr/>
        <a:lstStyle/>
        <a:p>
          <a:endParaRPr lang="fr-FR"/>
        </a:p>
      </dgm:t>
    </dgm:pt>
    <dgm:pt modelId="{9DCF7294-089C-4489-896B-7D30606B68D5}" type="sibTrans" cxnId="{9CF521CB-3D26-492D-84AC-963BF3D508CF}">
      <dgm:prSet/>
      <dgm:spPr/>
      <dgm:t>
        <a:bodyPr/>
        <a:lstStyle/>
        <a:p>
          <a:endParaRPr lang="fr-FR"/>
        </a:p>
      </dgm:t>
    </dgm:pt>
    <dgm:pt modelId="{92846305-DFA6-40F4-BB9D-5C8072FC5564}">
      <dgm:prSet phldrT="[Texte]"/>
      <dgm:spPr/>
      <dgm:t>
        <a:bodyPr/>
        <a:lstStyle/>
        <a:p>
          <a:r>
            <a:rPr lang="fr-FR" dirty="0" smtClean="0"/>
            <a:t>CE 4 décembre 2009 Ministre de l’Immigration</a:t>
          </a:r>
        </a:p>
        <a:p>
          <a:endParaRPr lang="fr-FR" dirty="0" smtClean="0"/>
        </a:p>
      </dgm:t>
    </dgm:pt>
    <dgm:pt modelId="{E39C62C3-77EE-47CA-8D0A-EE0BFA666E82}" type="parTrans" cxnId="{A076CC1A-443B-467A-BA9D-168A4DE3AB5F}">
      <dgm:prSet/>
      <dgm:spPr/>
      <dgm:t>
        <a:bodyPr/>
        <a:lstStyle/>
        <a:p>
          <a:endParaRPr lang="fr-FR"/>
        </a:p>
      </dgm:t>
    </dgm:pt>
    <dgm:pt modelId="{72A507E9-F0F2-4C51-B802-CFF7113C9C9F}" type="sibTrans" cxnId="{A076CC1A-443B-467A-BA9D-168A4DE3AB5F}">
      <dgm:prSet/>
      <dgm:spPr/>
      <dgm:t>
        <a:bodyPr/>
        <a:lstStyle/>
        <a:p>
          <a:endParaRPr lang="fr-FR"/>
        </a:p>
      </dgm:t>
    </dgm:pt>
    <dgm:pt modelId="{5FD2B6F0-5E1F-4442-9D16-D724C993850B}">
      <dgm:prSet/>
      <dgm:spPr/>
      <dgm:t>
        <a:bodyPr/>
        <a:lstStyle/>
        <a:p>
          <a:r>
            <a:rPr lang="fr-FR" dirty="0" smtClean="0"/>
            <a:t>CE 3 décembre 2004</a:t>
          </a:r>
        </a:p>
        <a:p>
          <a:r>
            <a:rPr lang="fr-FR" dirty="0" err="1" smtClean="0"/>
            <a:t>Quinio</a:t>
          </a:r>
          <a:endParaRPr lang="fr-FR" dirty="0"/>
        </a:p>
      </dgm:t>
    </dgm:pt>
    <dgm:pt modelId="{AC201622-F683-4712-897E-1414340442F5}" type="parTrans" cxnId="{29C57CFF-A66A-4BC6-B755-3EE833E11F51}">
      <dgm:prSet/>
      <dgm:spPr/>
      <dgm:t>
        <a:bodyPr/>
        <a:lstStyle/>
        <a:p>
          <a:endParaRPr lang="fr-FR"/>
        </a:p>
      </dgm:t>
    </dgm:pt>
    <dgm:pt modelId="{89EA8C91-8FCE-4271-88DC-8D8FFE9FD02E}" type="sibTrans" cxnId="{29C57CFF-A66A-4BC6-B755-3EE833E11F51}">
      <dgm:prSet/>
      <dgm:spPr/>
      <dgm:t>
        <a:bodyPr/>
        <a:lstStyle/>
        <a:p>
          <a:endParaRPr lang="fr-FR"/>
        </a:p>
      </dgm:t>
    </dgm:pt>
    <dgm:pt modelId="{3532121D-713F-4EB4-BBA7-57F5A5CCE368}">
      <dgm:prSet/>
      <dgm:spPr/>
      <dgm:t>
        <a:bodyPr/>
        <a:lstStyle/>
        <a:p>
          <a:r>
            <a:rPr lang="fr-FR" smtClean="0"/>
            <a:t>CE 22 juillet 2009 Wilkowski</a:t>
          </a:r>
          <a:endParaRPr lang="fr-FR"/>
        </a:p>
      </dgm:t>
    </dgm:pt>
    <dgm:pt modelId="{BBB2DD3A-7A21-4734-87DE-3AEF84B139AD}" type="parTrans" cxnId="{61A86AE5-9D67-431F-86E5-F2CF9A8AB42A}">
      <dgm:prSet/>
      <dgm:spPr/>
      <dgm:t>
        <a:bodyPr/>
        <a:lstStyle/>
        <a:p>
          <a:endParaRPr lang="fr-FR"/>
        </a:p>
      </dgm:t>
    </dgm:pt>
    <dgm:pt modelId="{0B3ADEAA-9335-4805-B601-02499D48ACA1}" type="sibTrans" cxnId="{61A86AE5-9D67-431F-86E5-F2CF9A8AB42A}">
      <dgm:prSet/>
      <dgm:spPr/>
      <dgm:t>
        <a:bodyPr/>
        <a:lstStyle/>
        <a:p>
          <a:endParaRPr lang="fr-FR"/>
        </a:p>
      </dgm:t>
    </dgm:pt>
    <dgm:pt modelId="{EC5E90DB-2F5C-4D3E-8B00-9F74304436BB}">
      <dgm:prSet/>
      <dgm:spPr/>
      <dgm:t>
        <a:bodyPr/>
        <a:lstStyle/>
        <a:p>
          <a:r>
            <a:rPr lang="fr-FR"/>
            <a:t>CE 7 octobre 2009 0uahrirou</a:t>
          </a:r>
        </a:p>
      </dgm:t>
    </dgm:pt>
    <dgm:pt modelId="{60332595-4565-4E3F-9271-EAE674B2D789}" type="parTrans" cxnId="{BE33FFE8-A877-4DFC-8573-A4E6F27705D4}">
      <dgm:prSet/>
      <dgm:spPr/>
      <dgm:t>
        <a:bodyPr/>
        <a:lstStyle/>
        <a:p>
          <a:endParaRPr lang="fr-FR"/>
        </a:p>
      </dgm:t>
    </dgm:pt>
    <dgm:pt modelId="{0578F4A1-1004-45CB-97EA-7655F61EA552}" type="sibTrans" cxnId="{BE33FFE8-A877-4DFC-8573-A4E6F27705D4}">
      <dgm:prSet/>
      <dgm:spPr/>
      <dgm:t>
        <a:bodyPr/>
        <a:lstStyle/>
        <a:p>
          <a:endParaRPr lang="fr-FR"/>
        </a:p>
      </dgm:t>
    </dgm:pt>
    <dgm:pt modelId="{65E270AA-EC7C-42FC-B7A4-86BAB1F9AD99}">
      <dgm:prSet/>
      <dgm:spPr/>
      <dgm:t>
        <a:bodyPr/>
        <a:lstStyle/>
        <a:p>
          <a:r>
            <a:rPr lang="fr-FR" dirty="0"/>
            <a:t>CE 18 novembre 2011 EURL Norbert Famuralo et Société Di Trento</a:t>
          </a:r>
        </a:p>
      </dgm:t>
    </dgm:pt>
    <dgm:pt modelId="{681ABE3C-E560-4335-930A-EA4EA074D55C}" type="parTrans" cxnId="{D5A8E617-373F-4CF2-89A7-9DED0E892D56}">
      <dgm:prSet/>
      <dgm:spPr/>
      <dgm:t>
        <a:bodyPr/>
        <a:lstStyle/>
        <a:p>
          <a:endParaRPr lang="fr-FR"/>
        </a:p>
      </dgm:t>
    </dgm:pt>
    <dgm:pt modelId="{00745E87-12B7-4FCE-87EF-7E133FA43F9D}" type="sibTrans" cxnId="{D5A8E617-373F-4CF2-89A7-9DED0E892D56}">
      <dgm:prSet/>
      <dgm:spPr/>
      <dgm:t>
        <a:bodyPr/>
        <a:lstStyle/>
        <a:p>
          <a:endParaRPr lang="fr-FR"/>
        </a:p>
      </dgm:t>
    </dgm:pt>
    <dgm:pt modelId="{328C9FC2-366D-44F5-ADD7-FFD267E590CE}">
      <dgm:prSet/>
      <dgm:spPr/>
      <dgm:t>
        <a:bodyPr/>
        <a:lstStyle/>
        <a:p>
          <a:r>
            <a:rPr lang="fr-FR"/>
            <a:t>CE 18 novembre 2011 EURL Norbert Famuralo et Société Di Trento</a:t>
          </a:r>
        </a:p>
      </dgm:t>
    </dgm:pt>
    <dgm:pt modelId="{80858EEB-4B43-4F83-9EC3-2CF3337A4FD7}" type="parTrans" cxnId="{D08EC9D7-CFD0-4BC1-A58B-636A7731FF32}">
      <dgm:prSet/>
      <dgm:spPr/>
      <dgm:t>
        <a:bodyPr/>
        <a:lstStyle/>
        <a:p>
          <a:endParaRPr lang="fr-FR"/>
        </a:p>
      </dgm:t>
    </dgm:pt>
    <dgm:pt modelId="{B022E052-7072-46BE-AD16-6C2EA7D6C5C1}" type="sibTrans" cxnId="{D08EC9D7-CFD0-4BC1-A58B-636A7731FF32}">
      <dgm:prSet/>
      <dgm:spPr/>
      <dgm:t>
        <a:bodyPr/>
        <a:lstStyle/>
        <a:p>
          <a:endParaRPr lang="fr-FR"/>
        </a:p>
      </dgm:t>
    </dgm:pt>
    <dgm:pt modelId="{C659732F-5459-40C5-846A-0133A47C4FF5}">
      <dgm:prSet/>
      <dgm:spPr/>
      <dgm:t>
        <a:bodyPr/>
        <a:lstStyle/>
        <a:p>
          <a:r>
            <a:rPr lang="fr-FR" dirty="0" smtClean="0"/>
            <a:t>CE 26 octobre 2007 Serge-Tony A.</a:t>
          </a:r>
          <a:endParaRPr lang="fr-FR" dirty="0"/>
        </a:p>
      </dgm:t>
    </dgm:pt>
    <dgm:pt modelId="{6EAC9596-57FB-4E18-AFA8-2DF21BC2972E}" type="parTrans" cxnId="{FF0A2068-ECC7-472F-8459-5785A5E79C62}">
      <dgm:prSet/>
      <dgm:spPr/>
      <dgm:t>
        <a:bodyPr/>
        <a:lstStyle/>
        <a:p>
          <a:endParaRPr lang="fr-FR"/>
        </a:p>
      </dgm:t>
    </dgm:pt>
    <dgm:pt modelId="{1FC4598B-940F-49C1-9DDC-C7C9B10C18AB}" type="sibTrans" cxnId="{FF0A2068-ECC7-472F-8459-5785A5E79C62}">
      <dgm:prSet/>
      <dgm:spPr/>
      <dgm:t>
        <a:bodyPr/>
        <a:lstStyle/>
        <a:p>
          <a:endParaRPr lang="fr-FR"/>
        </a:p>
      </dgm:t>
    </dgm:pt>
    <dgm:pt modelId="{423CC1B7-F3F3-42C1-8CC3-271EAA2E13DD}" type="pres">
      <dgm:prSet presAssocID="{0136D993-4021-41B7-BC78-160F0C99DAA9}" presName="diagram" presStyleCnt="0">
        <dgm:presLayoutVars>
          <dgm:dir/>
          <dgm:resizeHandles val="exact"/>
        </dgm:presLayoutVars>
      </dgm:prSet>
      <dgm:spPr/>
      <dgm:t>
        <a:bodyPr/>
        <a:lstStyle/>
        <a:p>
          <a:endParaRPr lang="fr-FR"/>
        </a:p>
      </dgm:t>
    </dgm:pt>
    <dgm:pt modelId="{164A5FD9-AE68-4E54-8185-CCA1677EEC87}" type="pres">
      <dgm:prSet presAssocID="{5FD2B6F0-5E1F-4442-9D16-D724C993850B}" presName="node" presStyleLbl="node1" presStyleIdx="0" presStyleCnt="8">
        <dgm:presLayoutVars>
          <dgm:bulletEnabled val="1"/>
        </dgm:presLayoutVars>
      </dgm:prSet>
      <dgm:spPr/>
      <dgm:t>
        <a:bodyPr/>
        <a:lstStyle/>
        <a:p>
          <a:endParaRPr lang="fr-FR"/>
        </a:p>
      </dgm:t>
    </dgm:pt>
    <dgm:pt modelId="{0EC850E0-8CE4-48AE-B313-54F1B32D1A1A}" type="pres">
      <dgm:prSet presAssocID="{89EA8C91-8FCE-4271-88DC-8D8FFE9FD02E}" presName="sibTrans" presStyleCnt="0"/>
      <dgm:spPr/>
    </dgm:pt>
    <dgm:pt modelId="{FEA50F20-F373-4910-93BF-04C7168D6D98}" type="pres">
      <dgm:prSet presAssocID="{3532121D-713F-4EB4-BBA7-57F5A5CCE368}" presName="node" presStyleLbl="node1" presStyleIdx="1" presStyleCnt="8">
        <dgm:presLayoutVars>
          <dgm:bulletEnabled val="1"/>
        </dgm:presLayoutVars>
      </dgm:prSet>
      <dgm:spPr/>
      <dgm:t>
        <a:bodyPr/>
        <a:lstStyle/>
        <a:p>
          <a:endParaRPr lang="fr-FR"/>
        </a:p>
      </dgm:t>
    </dgm:pt>
    <dgm:pt modelId="{E2A5E422-05EC-483E-A3D8-5D7A5920CE7B}" type="pres">
      <dgm:prSet presAssocID="{0B3ADEAA-9335-4805-B601-02499D48ACA1}" presName="sibTrans" presStyleCnt="0"/>
      <dgm:spPr/>
    </dgm:pt>
    <dgm:pt modelId="{FBF99981-521D-4218-9DD8-3CF3DA1D78F5}" type="pres">
      <dgm:prSet presAssocID="{E6BE1175-57D4-44D0-85CC-0A9C4DEE114C}" presName="node" presStyleLbl="node1" presStyleIdx="2" presStyleCnt="8">
        <dgm:presLayoutVars>
          <dgm:bulletEnabled val="1"/>
        </dgm:presLayoutVars>
      </dgm:prSet>
      <dgm:spPr/>
      <dgm:t>
        <a:bodyPr/>
        <a:lstStyle/>
        <a:p>
          <a:endParaRPr lang="fr-FR"/>
        </a:p>
      </dgm:t>
    </dgm:pt>
    <dgm:pt modelId="{1258E6BF-9561-4ABC-A2C2-BCF51859C353}" type="pres">
      <dgm:prSet presAssocID="{9DCF7294-089C-4489-896B-7D30606B68D5}" presName="sibTrans" presStyleCnt="0"/>
      <dgm:spPr/>
    </dgm:pt>
    <dgm:pt modelId="{1ADEA412-4261-4FD9-8723-18A0E85660A2}" type="pres">
      <dgm:prSet presAssocID="{65E270AA-EC7C-42FC-B7A4-86BAB1F9AD99}" presName="node" presStyleLbl="node1" presStyleIdx="3" presStyleCnt="8">
        <dgm:presLayoutVars>
          <dgm:bulletEnabled val="1"/>
        </dgm:presLayoutVars>
      </dgm:prSet>
      <dgm:spPr/>
      <dgm:t>
        <a:bodyPr/>
        <a:lstStyle/>
        <a:p>
          <a:endParaRPr lang="fr-FR"/>
        </a:p>
      </dgm:t>
    </dgm:pt>
    <dgm:pt modelId="{ED609D62-B657-4053-8A0B-3B4D6D66A9A2}" type="pres">
      <dgm:prSet presAssocID="{00745E87-12B7-4FCE-87EF-7E133FA43F9D}" presName="sibTrans" presStyleCnt="0"/>
      <dgm:spPr/>
    </dgm:pt>
    <dgm:pt modelId="{CDA46251-D276-4B12-832E-6769E7745373}" type="pres">
      <dgm:prSet presAssocID="{EC5E90DB-2F5C-4D3E-8B00-9F74304436BB}" presName="node" presStyleLbl="node1" presStyleIdx="4" presStyleCnt="8">
        <dgm:presLayoutVars>
          <dgm:bulletEnabled val="1"/>
        </dgm:presLayoutVars>
      </dgm:prSet>
      <dgm:spPr/>
      <dgm:t>
        <a:bodyPr/>
        <a:lstStyle/>
        <a:p>
          <a:endParaRPr lang="fr-FR"/>
        </a:p>
      </dgm:t>
    </dgm:pt>
    <dgm:pt modelId="{E8F5CDC0-162B-49B2-9B6C-40F3A1343B35}" type="pres">
      <dgm:prSet presAssocID="{0578F4A1-1004-45CB-97EA-7655F61EA552}" presName="sibTrans" presStyleCnt="0"/>
      <dgm:spPr/>
    </dgm:pt>
    <dgm:pt modelId="{3D22F631-49A1-49F7-B0C4-AABAE71390D6}" type="pres">
      <dgm:prSet presAssocID="{92846305-DFA6-40F4-BB9D-5C8072FC5564}" presName="node" presStyleLbl="node1" presStyleIdx="5" presStyleCnt="8">
        <dgm:presLayoutVars>
          <dgm:bulletEnabled val="1"/>
        </dgm:presLayoutVars>
      </dgm:prSet>
      <dgm:spPr/>
      <dgm:t>
        <a:bodyPr/>
        <a:lstStyle/>
        <a:p>
          <a:endParaRPr lang="fr-FR"/>
        </a:p>
      </dgm:t>
    </dgm:pt>
    <dgm:pt modelId="{87D546CC-E37D-4ACD-9F05-876CA0489150}" type="pres">
      <dgm:prSet presAssocID="{72A507E9-F0F2-4C51-B802-CFF7113C9C9F}" presName="sibTrans" presStyleCnt="0"/>
      <dgm:spPr/>
    </dgm:pt>
    <dgm:pt modelId="{A997ED9F-76AD-45A3-81E1-C394D8B84077}" type="pres">
      <dgm:prSet presAssocID="{328C9FC2-366D-44F5-ADD7-FFD267E590CE}" presName="node" presStyleLbl="node1" presStyleIdx="6" presStyleCnt="8">
        <dgm:presLayoutVars>
          <dgm:bulletEnabled val="1"/>
        </dgm:presLayoutVars>
      </dgm:prSet>
      <dgm:spPr/>
      <dgm:t>
        <a:bodyPr/>
        <a:lstStyle/>
        <a:p>
          <a:endParaRPr lang="fr-FR"/>
        </a:p>
      </dgm:t>
    </dgm:pt>
    <dgm:pt modelId="{C1077989-30E8-42A1-B782-0D69850459D7}" type="pres">
      <dgm:prSet presAssocID="{B022E052-7072-46BE-AD16-6C2EA7D6C5C1}" presName="sibTrans" presStyleCnt="0"/>
      <dgm:spPr/>
    </dgm:pt>
    <dgm:pt modelId="{A8AC4C31-2ECD-4B69-8AD1-2496964D05C4}" type="pres">
      <dgm:prSet presAssocID="{C659732F-5459-40C5-846A-0133A47C4FF5}" presName="node" presStyleLbl="node1" presStyleIdx="7" presStyleCnt="8">
        <dgm:presLayoutVars>
          <dgm:bulletEnabled val="1"/>
        </dgm:presLayoutVars>
      </dgm:prSet>
      <dgm:spPr/>
      <dgm:t>
        <a:bodyPr/>
        <a:lstStyle/>
        <a:p>
          <a:endParaRPr lang="fr-FR"/>
        </a:p>
      </dgm:t>
    </dgm:pt>
  </dgm:ptLst>
  <dgm:cxnLst>
    <dgm:cxn modelId="{D08EC9D7-CFD0-4BC1-A58B-636A7731FF32}" srcId="{0136D993-4021-41B7-BC78-160F0C99DAA9}" destId="{328C9FC2-366D-44F5-ADD7-FFD267E590CE}" srcOrd="6" destOrd="0" parTransId="{80858EEB-4B43-4F83-9EC3-2CF3337A4FD7}" sibTransId="{B022E052-7072-46BE-AD16-6C2EA7D6C5C1}"/>
    <dgm:cxn modelId="{6A9D4E54-80AD-4361-9C18-355001BB3B56}" type="presOf" srcId="{328C9FC2-366D-44F5-ADD7-FFD267E590CE}" destId="{A997ED9F-76AD-45A3-81E1-C394D8B84077}" srcOrd="0" destOrd="0" presId="urn:microsoft.com/office/officeart/2005/8/layout/default"/>
    <dgm:cxn modelId="{63D2030D-1E32-4259-A1F7-9270A8E26AB1}" type="presOf" srcId="{92846305-DFA6-40F4-BB9D-5C8072FC5564}" destId="{3D22F631-49A1-49F7-B0C4-AABAE71390D6}" srcOrd="0" destOrd="0" presId="urn:microsoft.com/office/officeart/2005/8/layout/default"/>
    <dgm:cxn modelId="{99FE8D1F-848D-437F-84E9-CD27178575FB}" type="presOf" srcId="{0136D993-4021-41B7-BC78-160F0C99DAA9}" destId="{423CC1B7-F3F3-42C1-8CC3-271EAA2E13DD}" srcOrd="0" destOrd="0" presId="urn:microsoft.com/office/officeart/2005/8/layout/default"/>
    <dgm:cxn modelId="{A076CC1A-443B-467A-BA9D-168A4DE3AB5F}" srcId="{0136D993-4021-41B7-BC78-160F0C99DAA9}" destId="{92846305-DFA6-40F4-BB9D-5C8072FC5564}" srcOrd="5" destOrd="0" parTransId="{E39C62C3-77EE-47CA-8D0A-EE0BFA666E82}" sibTransId="{72A507E9-F0F2-4C51-B802-CFF7113C9C9F}"/>
    <dgm:cxn modelId="{3135B7AF-A7CF-441E-8E93-1F24C26181E0}" type="presOf" srcId="{EC5E90DB-2F5C-4D3E-8B00-9F74304436BB}" destId="{CDA46251-D276-4B12-832E-6769E7745373}" srcOrd="0" destOrd="0" presId="urn:microsoft.com/office/officeart/2005/8/layout/default"/>
    <dgm:cxn modelId="{FF0A2068-ECC7-472F-8459-5785A5E79C62}" srcId="{0136D993-4021-41B7-BC78-160F0C99DAA9}" destId="{C659732F-5459-40C5-846A-0133A47C4FF5}" srcOrd="7" destOrd="0" parTransId="{6EAC9596-57FB-4E18-AFA8-2DF21BC2972E}" sibTransId="{1FC4598B-940F-49C1-9DDC-C7C9B10C18AB}"/>
    <dgm:cxn modelId="{BEB3D75C-C604-4466-9D21-4436E9D60D29}" type="presOf" srcId="{3532121D-713F-4EB4-BBA7-57F5A5CCE368}" destId="{FEA50F20-F373-4910-93BF-04C7168D6D98}" srcOrd="0" destOrd="0" presId="urn:microsoft.com/office/officeart/2005/8/layout/default"/>
    <dgm:cxn modelId="{9DC6150C-96AD-41A3-947C-8EEFA2E6ACC5}" type="presOf" srcId="{65E270AA-EC7C-42FC-B7A4-86BAB1F9AD99}" destId="{1ADEA412-4261-4FD9-8723-18A0E85660A2}" srcOrd="0" destOrd="0" presId="urn:microsoft.com/office/officeart/2005/8/layout/default"/>
    <dgm:cxn modelId="{7E980FCD-CB54-4426-84EE-2988C587DB64}" type="presOf" srcId="{5FD2B6F0-5E1F-4442-9D16-D724C993850B}" destId="{164A5FD9-AE68-4E54-8185-CCA1677EEC87}" srcOrd="0" destOrd="0" presId="urn:microsoft.com/office/officeart/2005/8/layout/default"/>
    <dgm:cxn modelId="{DA8161D3-3740-4449-816B-82F7E2A4F362}" type="presOf" srcId="{E6BE1175-57D4-44D0-85CC-0A9C4DEE114C}" destId="{FBF99981-521D-4218-9DD8-3CF3DA1D78F5}" srcOrd="0" destOrd="0" presId="urn:microsoft.com/office/officeart/2005/8/layout/default"/>
    <dgm:cxn modelId="{D5A8E617-373F-4CF2-89A7-9DED0E892D56}" srcId="{0136D993-4021-41B7-BC78-160F0C99DAA9}" destId="{65E270AA-EC7C-42FC-B7A4-86BAB1F9AD99}" srcOrd="3" destOrd="0" parTransId="{681ABE3C-E560-4335-930A-EA4EA074D55C}" sibTransId="{00745E87-12B7-4FCE-87EF-7E133FA43F9D}"/>
    <dgm:cxn modelId="{29C57CFF-A66A-4BC6-B755-3EE833E11F51}" srcId="{0136D993-4021-41B7-BC78-160F0C99DAA9}" destId="{5FD2B6F0-5E1F-4442-9D16-D724C993850B}" srcOrd="0" destOrd="0" parTransId="{AC201622-F683-4712-897E-1414340442F5}" sibTransId="{89EA8C91-8FCE-4271-88DC-8D8FFE9FD02E}"/>
    <dgm:cxn modelId="{BE33FFE8-A877-4DFC-8573-A4E6F27705D4}" srcId="{0136D993-4021-41B7-BC78-160F0C99DAA9}" destId="{EC5E90DB-2F5C-4D3E-8B00-9F74304436BB}" srcOrd="4" destOrd="0" parTransId="{60332595-4565-4E3F-9271-EAE674B2D789}" sibTransId="{0578F4A1-1004-45CB-97EA-7655F61EA552}"/>
    <dgm:cxn modelId="{9CF521CB-3D26-492D-84AC-963BF3D508CF}" srcId="{0136D993-4021-41B7-BC78-160F0C99DAA9}" destId="{E6BE1175-57D4-44D0-85CC-0A9C4DEE114C}" srcOrd="2" destOrd="0" parTransId="{FF25025E-97C2-4255-B825-14CF1850CF7C}" sibTransId="{9DCF7294-089C-4489-896B-7D30606B68D5}"/>
    <dgm:cxn modelId="{61A86AE5-9D67-431F-86E5-F2CF9A8AB42A}" srcId="{0136D993-4021-41B7-BC78-160F0C99DAA9}" destId="{3532121D-713F-4EB4-BBA7-57F5A5CCE368}" srcOrd="1" destOrd="0" parTransId="{BBB2DD3A-7A21-4734-87DE-3AEF84B139AD}" sibTransId="{0B3ADEAA-9335-4805-B601-02499D48ACA1}"/>
    <dgm:cxn modelId="{00DE5435-9BEC-49B5-94EE-5CA6B7731118}" type="presOf" srcId="{C659732F-5459-40C5-846A-0133A47C4FF5}" destId="{A8AC4C31-2ECD-4B69-8AD1-2496964D05C4}" srcOrd="0" destOrd="0" presId="urn:microsoft.com/office/officeart/2005/8/layout/default"/>
    <dgm:cxn modelId="{FF9911B1-DAB5-49BF-A93B-780EB970DDDB}" type="presParOf" srcId="{423CC1B7-F3F3-42C1-8CC3-271EAA2E13DD}" destId="{164A5FD9-AE68-4E54-8185-CCA1677EEC87}" srcOrd="0" destOrd="0" presId="urn:microsoft.com/office/officeart/2005/8/layout/default"/>
    <dgm:cxn modelId="{C7FA7105-2138-40EA-A284-BEC9151406A2}" type="presParOf" srcId="{423CC1B7-F3F3-42C1-8CC3-271EAA2E13DD}" destId="{0EC850E0-8CE4-48AE-B313-54F1B32D1A1A}" srcOrd="1" destOrd="0" presId="urn:microsoft.com/office/officeart/2005/8/layout/default"/>
    <dgm:cxn modelId="{E9EDC7C1-1B5A-470C-A542-C4F87D595BF9}" type="presParOf" srcId="{423CC1B7-F3F3-42C1-8CC3-271EAA2E13DD}" destId="{FEA50F20-F373-4910-93BF-04C7168D6D98}" srcOrd="2" destOrd="0" presId="urn:microsoft.com/office/officeart/2005/8/layout/default"/>
    <dgm:cxn modelId="{2E72AB11-B94B-48E1-A0B3-E580BA135DBB}" type="presParOf" srcId="{423CC1B7-F3F3-42C1-8CC3-271EAA2E13DD}" destId="{E2A5E422-05EC-483E-A3D8-5D7A5920CE7B}" srcOrd="3" destOrd="0" presId="urn:microsoft.com/office/officeart/2005/8/layout/default"/>
    <dgm:cxn modelId="{F071F43D-4637-4784-A13E-6B31C7340D68}" type="presParOf" srcId="{423CC1B7-F3F3-42C1-8CC3-271EAA2E13DD}" destId="{FBF99981-521D-4218-9DD8-3CF3DA1D78F5}" srcOrd="4" destOrd="0" presId="urn:microsoft.com/office/officeart/2005/8/layout/default"/>
    <dgm:cxn modelId="{F3B92F89-4D3D-4CF5-8D01-C6F9115581CB}" type="presParOf" srcId="{423CC1B7-F3F3-42C1-8CC3-271EAA2E13DD}" destId="{1258E6BF-9561-4ABC-A2C2-BCF51859C353}" srcOrd="5" destOrd="0" presId="urn:microsoft.com/office/officeart/2005/8/layout/default"/>
    <dgm:cxn modelId="{B19FD77D-B240-4BE1-81B8-19BEBB5A7C41}" type="presParOf" srcId="{423CC1B7-F3F3-42C1-8CC3-271EAA2E13DD}" destId="{1ADEA412-4261-4FD9-8723-18A0E85660A2}" srcOrd="6" destOrd="0" presId="urn:microsoft.com/office/officeart/2005/8/layout/default"/>
    <dgm:cxn modelId="{5D7A320B-034D-4FE6-A33D-3C7F6BB61F52}" type="presParOf" srcId="{423CC1B7-F3F3-42C1-8CC3-271EAA2E13DD}" destId="{ED609D62-B657-4053-8A0B-3B4D6D66A9A2}" srcOrd="7" destOrd="0" presId="urn:microsoft.com/office/officeart/2005/8/layout/default"/>
    <dgm:cxn modelId="{37C8228B-1A42-421C-920C-D0272978444C}" type="presParOf" srcId="{423CC1B7-F3F3-42C1-8CC3-271EAA2E13DD}" destId="{CDA46251-D276-4B12-832E-6769E7745373}" srcOrd="8" destOrd="0" presId="urn:microsoft.com/office/officeart/2005/8/layout/default"/>
    <dgm:cxn modelId="{B9424A89-3DF0-495B-844A-904588E02A75}" type="presParOf" srcId="{423CC1B7-F3F3-42C1-8CC3-271EAA2E13DD}" destId="{E8F5CDC0-162B-49B2-9B6C-40F3A1343B35}" srcOrd="9" destOrd="0" presId="urn:microsoft.com/office/officeart/2005/8/layout/default"/>
    <dgm:cxn modelId="{FB7D4088-20F6-4671-A555-C46C9A635B22}" type="presParOf" srcId="{423CC1B7-F3F3-42C1-8CC3-271EAA2E13DD}" destId="{3D22F631-49A1-49F7-B0C4-AABAE71390D6}" srcOrd="10" destOrd="0" presId="urn:microsoft.com/office/officeart/2005/8/layout/default"/>
    <dgm:cxn modelId="{8A06254A-8802-4641-8295-BD535C576C27}" type="presParOf" srcId="{423CC1B7-F3F3-42C1-8CC3-271EAA2E13DD}" destId="{87D546CC-E37D-4ACD-9F05-876CA0489150}" srcOrd="11" destOrd="0" presId="urn:microsoft.com/office/officeart/2005/8/layout/default"/>
    <dgm:cxn modelId="{16A401A0-7483-4FEA-B107-43954C5793C5}" type="presParOf" srcId="{423CC1B7-F3F3-42C1-8CC3-271EAA2E13DD}" destId="{A997ED9F-76AD-45A3-81E1-C394D8B84077}" srcOrd="12" destOrd="0" presId="urn:microsoft.com/office/officeart/2005/8/layout/default"/>
    <dgm:cxn modelId="{905AE37F-AC2C-4FCC-ADD4-65F2F0E107E6}" type="presParOf" srcId="{423CC1B7-F3F3-42C1-8CC3-271EAA2E13DD}" destId="{C1077989-30E8-42A1-B782-0D69850459D7}" srcOrd="13" destOrd="0" presId="urn:microsoft.com/office/officeart/2005/8/layout/default"/>
    <dgm:cxn modelId="{EBE8CC2C-2B13-4BBA-90EF-9C818615AF22}" type="presParOf" srcId="{423CC1B7-F3F3-42C1-8CC3-271EAA2E13DD}" destId="{A8AC4C31-2ECD-4B69-8AD1-2496964D05C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5E4060-383C-4B30-BEB1-BF76DBE697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CFAD5E9D-01E1-4A24-8C5E-AB73A161B0B5}">
      <dgm:prSet phldrT="[Texte]"/>
      <dgm:spPr/>
      <dgm:t>
        <a:bodyPr/>
        <a:lstStyle/>
        <a:p>
          <a:r>
            <a:rPr lang="fr-FR" dirty="0" smtClean="0"/>
            <a:t>3. 2 La fixation de l’instance</a:t>
          </a:r>
          <a:endParaRPr lang="fr-FR" dirty="0"/>
        </a:p>
      </dgm:t>
    </dgm:pt>
    <dgm:pt modelId="{318E8E7C-C1B3-44CB-B610-9A4AE46DCE70}" type="parTrans" cxnId="{867DF91E-E9E6-4ACB-A03F-AF1502EE5092}">
      <dgm:prSet/>
      <dgm:spPr/>
      <dgm:t>
        <a:bodyPr/>
        <a:lstStyle/>
        <a:p>
          <a:endParaRPr lang="fr-FR"/>
        </a:p>
      </dgm:t>
    </dgm:pt>
    <dgm:pt modelId="{7BAEBA50-2239-4013-B939-A5B06A9B5476}" type="sibTrans" cxnId="{867DF91E-E9E6-4ACB-A03F-AF1502EE5092}">
      <dgm:prSet/>
      <dgm:spPr/>
      <dgm:t>
        <a:bodyPr/>
        <a:lstStyle/>
        <a:p>
          <a:endParaRPr lang="fr-FR"/>
        </a:p>
      </dgm:t>
    </dgm:pt>
    <dgm:pt modelId="{F8C15FEA-A09C-45E7-A74D-8087B50F4696}">
      <dgm:prSet phldrT="[Texte]"/>
      <dgm:spPr/>
      <dgm:t>
        <a:bodyPr/>
        <a:lstStyle/>
        <a:p>
          <a:r>
            <a:rPr lang="fr-FR" dirty="0" smtClean="0"/>
            <a:t>L’immutabilité des conclusions</a:t>
          </a:r>
          <a:endParaRPr lang="fr-FR" dirty="0"/>
        </a:p>
      </dgm:t>
    </dgm:pt>
    <dgm:pt modelId="{09C6F111-8B9C-4054-B4BF-74BCF655DDA9}" type="sibTrans" cxnId="{1E724B76-8E7F-4119-B8AF-4AB4FC1A55CE}">
      <dgm:prSet/>
      <dgm:spPr/>
      <dgm:t>
        <a:bodyPr/>
        <a:lstStyle/>
        <a:p>
          <a:endParaRPr lang="fr-FR"/>
        </a:p>
      </dgm:t>
    </dgm:pt>
    <dgm:pt modelId="{C39EAA24-6843-4D91-9413-690374313B67}" type="parTrans" cxnId="{1E724B76-8E7F-4119-B8AF-4AB4FC1A55CE}">
      <dgm:prSet/>
      <dgm:spPr/>
      <dgm:t>
        <a:bodyPr/>
        <a:lstStyle/>
        <a:p>
          <a:endParaRPr lang="fr-FR"/>
        </a:p>
      </dgm:t>
    </dgm:pt>
    <dgm:pt modelId="{5850F555-3771-4C1C-9A82-EEDD2D8A542D}">
      <dgm:prSet phldrT="[Texte]"/>
      <dgm:spPr/>
      <dgm:t>
        <a:bodyPr/>
        <a:lstStyle/>
        <a:p>
          <a:r>
            <a:rPr lang="fr-FR" dirty="0" smtClean="0"/>
            <a:t>La substitution des décisions (RAPO)</a:t>
          </a:r>
        </a:p>
        <a:p>
          <a:r>
            <a:rPr lang="fr-FR" dirty="0" smtClean="0"/>
            <a:t>	</a:t>
          </a:r>
          <a:endParaRPr lang="fr-FR" dirty="0"/>
        </a:p>
      </dgm:t>
    </dgm:pt>
    <dgm:pt modelId="{D80FB188-68CE-4183-87B4-BE76668DC810}" type="sibTrans" cxnId="{93E106E3-DA1A-4880-BB2E-25CA1D1F2B0C}">
      <dgm:prSet/>
      <dgm:spPr/>
      <dgm:t>
        <a:bodyPr/>
        <a:lstStyle/>
        <a:p>
          <a:endParaRPr lang="fr-FR"/>
        </a:p>
      </dgm:t>
    </dgm:pt>
    <dgm:pt modelId="{5EA53EC1-C909-4CD9-BD01-E27CA1E4F6B0}" type="parTrans" cxnId="{93E106E3-DA1A-4880-BB2E-25CA1D1F2B0C}">
      <dgm:prSet/>
      <dgm:spPr/>
      <dgm:t>
        <a:bodyPr/>
        <a:lstStyle/>
        <a:p>
          <a:endParaRPr lang="fr-FR"/>
        </a:p>
      </dgm:t>
    </dgm:pt>
    <dgm:pt modelId="{4969B778-16A8-4F50-9ED3-072532AD88E2}">
      <dgm:prSet phldrT="[Texte]"/>
      <dgm:spPr/>
      <dgm:t>
        <a:bodyPr/>
        <a:lstStyle/>
        <a:p>
          <a:r>
            <a:rPr lang="fr-FR" dirty="0" smtClean="0"/>
            <a:t>La cristallisation du débat contentieux </a:t>
          </a:r>
          <a:endParaRPr lang="fr-FR" dirty="0"/>
        </a:p>
      </dgm:t>
    </dgm:pt>
    <dgm:pt modelId="{4E395A3A-66B8-4E7E-81F2-B18C7210C51C}" type="sibTrans" cxnId="{6867FF23-8A10-409C-B034-A4FEEC731C8A}">
      <dgm:prSet/>
      <dgm:spPr/>
      <dgm:t>
        <a:bodyPr/>
        <a:lstStyle/>
        <a:p>
          <a:endParaRPr lang="fr-FR"/>
        </a:p>
      </dgm:t>
    </dgm:pt>
    <dgm:pt modelId="{AB0F2B73-F25C-40C7-8071-CF0713D5EED1}" type="parTrans" cxnId="{6867FF23-8A10-409C-B034-A4FEEC731C8A}">
      <dgm:prSet/>
      <dgm:spPr/>
      <dgm:t>
        <a:bodyPr/>
        <a:lstStyle/>
        <a:p>
          <a:endParaRPr lang="fr-FR"/>
        </a:p>
      </dgm:t>
    </dgm:pt>
    <dgm:pt modelId="{D5DEAE52-E605-4DB7-9E84-959FE5131546}" type="pres">
      <dgm:prSet presAssocID="{305E4060-383C-4B30-BEB1-BF76DBE697EE}" presName="vert0" presStyleCnt="0">
        <dgm:presLayoutVars>
          <dgm:dir/>
          <dgm:animOne val="branch"/>
          <dgm:animLvl val="lvl"/>
        </dgm:presLayoutVars>
      </dgm:prSet>
      <dgm:spPr/>
      <dgm:t>
        <a:bodyPr/>
        <a:lstStyle/>
        <a:p>
          <a:endParaRPr lang="fr-FR"/>
        </a:p>
      </dgm:t>
    </dgm:pt>
    <dgm:pt modelId="{BAB538B1-7E8C-448B-94A3-86BD7D4A3EBF}" type="pres">
      <dgm:prSet presAssocID="{CFAD5E9D-01E1-4A24-8C5E-AB73A161B0B5}" presName="thickLine" presStyleLbl="alignNode1" presStyleIdx="0" presStyleCnt="1"/>
      <dgm:spPr/>
    </dgm:pt>
    <dgm:pt modelId="{A2E3C957-F880-4735-BD8C-B2173D03EA9A}" type="pres">
      <dgm:prSet presAssocID="{CFAD5E9D-01E1-4A24-8C5E-AB73A161B0B5}" presName="horz1" presStyleCnt="0"/>
      <dgm:spPr/>
    </dgm:pt>
    <dgm:pt modelId="{92E22E6B-D378-4DC5-9F1A-EBA96C3479C1}" type="pres">
      <dgm:prSet presAssocID="{CFAD5E9D-01E1-4A24-8C5E-AB73A161B0B5}" presName="tx1" presStyleLbl="revTx" presStyleIdx="0" presStyleCnt="4" custScaleX="144021" custLinFactNeighborX="2345" custLinFactNeighborY="-1918"/>
      <dgm:spPr/>
      <dgm:t>
        <a:bodyPr/>
        <a:lstStyle/>
        <a:p>
          <a:endParaRPr lang="fr-FR"/>
        </a:p>
      </dgm:t>
    </dgm:pt>
    <dgm:pt modelId="{6142A23E-0FAA-4FDF-92C1-363947377491}" type="pres">
      <dgm:prSet presAssocID="{CFAD5E9D-01E1-4A24-8C5E-AB73A161B0B5}" presName="vert1" presStyleCnt="0"/>
      <dgm:spPr/>
    </dgm:pt>
    <dgm:pt modelId="{03EC68C8-43D9-4ADA-BBA4-D525FF561B46}" type="pres">
      <dgm:prSet presAssocID="{F8C15FEA-A09C-45E7-A74D-8087B50F4696}" presName="vertSpace2a" presStyleCnt="0"/>
      <dgm:spPr/>
    </dgm:pt>
    <dgm:pt modelId="{014A8749-2387-48DF-8AA6-D3C836DDDDEA}" type="pres">
      <dgm:prSet presAssocID="{F8C15FEA-A09C-45E7-A74D-8087B50F4696}" presName="horz2" presStyleCnt="0"/>
      <dgm:spPr/>
    </dgm:pt>
    <dgm:pt modelId="{6E04A02E-8814-4009-8744-6E80DA94B513}" type="pres">
      <dgm:prSet presAssocID="{F8C15FEA-A09C-45E7-A74D-8087B50F4696}" presName="horzSpace2" presStyleCnt="0"/>
      <dgm:spPr/>
    </dgm:pt>
    <dgm:pt modelId="{675A3DE1-86F1-472B-9AF3-0F3F288DBC26}" type="pres">
      <dgm:prSet presAssocID="{F8C15FEA-A09C-45E7-A74D-8087B50F4696}" presName="tx2" presStyleLbl="revTx" presStyleIdx="1" presStyleCnt="4"/>
      <dgm:spPr/>
      <dgm:t>
        <a:bodyPr/>
        <a:lstStyle/>
        <a:p>
          <a:endParaRPr lang="fr-FR"/>
        </a:p>
      </dgm:t>
    </dgm:pt>
    <dgm:pt modelId="{B18621C4-AC5B-49E1-9015-1814A3C4E72B}" type="pres">
      <dgm:prSet presAssocID="{F8C15FEA-A09C-45E7-A74D-8087B50F4696}" presName="vert2" presStyleCnt="0"/>
      <dgm:spPr/>
    </dgm:pt>
    <dgm:pt modelId="{9BE1709F-89F7-42C4-94C6-D5A879825824}" type="pres">
      <dgm:prSet presAssocID="{F8C15FEA-A09C-45E7-A74D-8087B50F4696}" presName="thinLine2b" presStyleLbl="callout" presStyleIdx="0" presStyleCnt="3"/>
      <dgm:spPr/>
    </dgm:pt>
    <dgm:pt modelId="{A9FCB88C-C0DE-4491-9D0F-7CBD9AA9F297}" type="pres">
      <dgm:prSet presAssocID="{F8C15FEA-A09C-45E7-A74D-8087B50F4696}" presName="vertSpace2b" presStyleCnt="0"/>
      <dgm:spPr/>
    </dgm:pt>
    <dgm:pt modelId="{7826D4D4-82A1-4E05-AB99-4E94B10AF383}" type="pres">
      <dgm:prSet presAssocID="{5850F555-3771-4C1C-9A82-EEDD2D8A542D}" presName="horz2" presStyleCnt="0"/>
      <dgm:spPr/>
    </dgm:pt>
    <dgm:pt modelId="{A86FADAC-7F6F-4A7A-BCF7-97012BC2BD11}" type="pres">
      <dgm:prSet presAssocID="{5850F555-3771-4C1C-9A82-EEDD2D8A542D}" presName="horzSpace2" presStyleCnt="0"/>
      <dgm:spPr/>
    </dgm:pt>
    <dgm:pt modelId="{D7A96A98-7C17-428A-BEDB-E3CACB0127AB}" type="pres">
      <dgm:prSet presAssocID="{5850F555-3771-4C1C-9A82-EEDD2D8A542D}" presName="tx2" presStyleLbl="revTx" presStyleIdx="2" presStyleCnt="4"/>
      <dgm:spPr/>
      <dgm:t>
        <a:bodyPr/>
        <a:lstStyle/>
        <a:p>
          <a:endParaRPr lang="fr-FR"/>
        </a:p>
      </dgm:t>
    </dgm:pt>
    <dgm:pt modelId="{3F41D402-D247-4451-A508-ED1450B4329A}" type="pres">
      <dgm:prSet presAssocID="{5850F555-3771-4C1C-9A82-EEDD2D8A542D}" presName="vert2" presStyleCnt="0"/>
      <dgm:spPr/>
    </dgm:pt>
    <dgm:pt modelId="{8AD5B2D6-8B28-44F8-A841-822420E13867}" type="pres">
      <dgm:prSet presAssocID="{5850F555-3771-4C1C-9A82-EEDD2D8A542D}" presName="thinLine2b" presStyleLbl="callout" presStyleIdx="1" presStyleCnt="3"/>
      <dgm:spPr/>
    </dgm:pt>
    <dgm:pt modelId="{0D1B2BDD-2935-4012-BE2A-1456AFC677DB}" type="pres">
      <dgm:prSet presAssocID="{5850F555-3771-4C1C-9A82-EEDD2D8A542D}" presName="vertSpace2b" presStyleCnt="0"/>
      <dgm:spPr/>
    </dgm:pt>
    <dgm:pt modelId="{153EEC5B-D971-4809-904A-46152F7F27DF}" type="pres">
      <dgm:prSet presAssocID="{4969B778-16A8-4F50-9ED3-072532AD88E2}" presName="horz2" presStyleCnt="0"/>
      <dgm:spPr/>
    </dgm:pt>
    <dgm:pt modelId="{67DEAB21-6CA7-4FFC-ADD6-8D3827440F99}" type="pres">
      <dgm:prSet presAssocID="{4969B778-16A8-4F50-9ED3-072532AD88E2}" presName="horzSpace2" presStyleCnt="0"/>
      <dgm:spPr/>
    </dgm:pt>
    <dgm:pt modelId="{7DCCDD2B-557D-42EF-B3C8-341408A0B04F}" type="pres">
      <dgm:prSet presAssocID="{4969B778-16A8-4F50-9ED3-072532AD88E2}" presName="tx2" presStyleLbl="revTx" presStyleIdx="3" presStyleCnt="4"/>
      <dgm:spPr/>
      <dgm:t>
        <a:bodyPr/>
        <a:lstStyle/>
        <a:p>
          <a:endParaRPr lang="fr-FR"/>
        </a:p>
      </dgm:t>
    </dgm:pt>
    <dgm:pt modelId="{7C8AF124-45FF-4372-BE88-94D36682D9A3}" type="pres">
      <dgm:prSet presAssocID="{4969B778-16A8-4F50-9ED3-072532AD88E2}" presName="vert2" presStyleCnt="0"/>
      <dgm:spPr/>
    </dgm:pt>
    <dgm:pt modelId="{69CF3BEE-6034-4F02-803B-D0DE1BF60F24}" type="pres">
      <dgm:prSet presAssocID="{4969B778-16A8-4F50-9ED3-072532AD88E2}" presName="thinLine2b" presStyleLbl="callout" presStyleIdx="2" presStyleCnt="3"/>
      <dgm:spPr/>
    </dgm:pt>
    <dgm:pt modelId="{781A7C8A-2DF7-446A-9FBD-E488E9704B54}" type="pres">
      <dgm:prSet presAssocID="{4969B778-16A8-4F50-9ED3-072532AD88E2}" presName="vertSpace2b" presStyleCnt="0"/>
      <dgm:spPr/>
    </dgm:pt>
  </dgm:ptLst>
  <dgm:cxnLst>
    <dgm:cxn modelId="{A03DAA81-B5E9-4188-B9BD-B40059B43CDA}" type="presOf" srcId="{305E4060-383C-4B30-BEB1-BF76DBE697EE}" destId="{D5DEAE52-E605-4DB7-9E84-959FE5131546}" srcOrd="0" destOrd="0" presId="urn:microsoft.com/office/officeart/2008/layout/LinedList"/>
    <dgm:cxn modelId="{6867FF23-8A10-409C-B034-A4FEEC731C8A}" srcId="{CFAD5E9D-01E1-4A24-8C5E-AB73A161B0B5}" destId="{4969B778-16A8-4F50-9ED3-072532AD88E2}" srcOrd="2" destOrd="0" parTransId="{AB0F2B73-F25C-40C7-8071-CF0713D5EED1}" sibTransId="{4E395A3A-66B8-4E7E-81F2-B18C7210C51C}"/>
    <dgm:cxn modelId="{1E724B76-8E7F-4119-B8AF-4AB4FC1A55CE}" srcId="{CFAD5E9D-01E1-4A24-8C5E-AB73A161B0B5}" destId="{F8C15FEA-A09C-45E7-A74D-8087B50F4696}" srcOrd="0" destOrd="0" parTransId="{C39EAA24-6843-4D91-9413-690374313B67}" sibTransId="{09C6F111-8B9C-4054-B4BF-74BCF655DDA9}"/>
    <dgm:cxn modelId="{25F596C3-EF8C-4D8D-9284-344795A9D9D7}" type="presOf" srcId="{CFAD5E9D-01E1-4A24-8C5E-AB73A161B0B5}" destId="{92E22E6B-D378-4DC5-9F1A-EBA96C3479C1}" srcOrd="0" destOrd="0" presId="urn:microsoft.com/office/officeart/2008/layout/LinedList"/>
    <dgm:cxn modelId="{FDE40670-6AAA-4AB4-BDB1-5663C5B9A2B1}" type="presOf" srcId="{F8C15FEA-A09C-45E7-A74D-8087B50F4696}" destId="{675A3DE1-86F1-472B-9AF3-0F3F288DBC26}" srcOrd="0" destOrd="0" presId="urn:microsoft.com/office/officeart/2008/layout/LinedList"/>
    <dgm:cxn modelId="{93E106E3-DA1A-4880-BB2E-25CA1D1F2B0C}" srcId="{CFAD5E9D-01E1-4A24-8C5E-AB73A161B0B5}" destId="{5850F555-3771-4C1C-9A82-EEDD2D8A542D}" srcOrd="1" destOrd="0" parTransId="{5EA53EC1-C909-4CD9-BD01-E27CA1E4F6B0}" sibTransId="{D80FB188-68CE-4183-87B4-BE76668DC810}"/>
    <dgm:cxn modelId="{E7776D46-6B00-4889-85A7-E8CCBAB47997}" type="presOf" srcId="{4969B778-16A8-4F50-9ED3-072532AD88E2}" destId="{7DCCDD2B-557D-42EF-B3C8-341408A0B04F}" srcOrd="0" destOrd="0" presId="urn:microsoft.com/office/officeart/2008/layout/LinedList"/>
    <dgm:cxn modelId="{46524D48-AEF4-44A5-B69E-C33340167740}" type="presOf" srcId="{5850F555-3771-4C1C-9A82-EEDD2D8A542D}" destId="{D7A96A98-7C17-428A-BEDB-E3CACB0127AB}" srcOrd="0" destOrd="0" presId="urn:microsoft.com/office/officeart/2008/layout/LinedList"/>
    <dgm:cxn modelId="{867DF91E-E9E6-4ACB-A03F-AF1502EE5092}" srcId="{305E4060-383C-4B30-BEB1-BF76DBE697EE}" destId="{CFAD5E9D-01E1-4A24-8C5E-AB73A161B0B5}" srcOrd="0" destOrd="0" parTransId="{318E8E7C-C1B3-44CB-B610-9A4AE46DCE70}" sibTransId="{7BAEBA50-2239-4013-B939-A5B06A9B5476}"/>
    <dgm:cxn modelId="{B7F32A64-DFAE-46F4-BAE1-71C7400E2B4B}" type="presParOf" srcId="{D5DEAE52-E605-4DB7-9E84-959FE5131546}" destId="{BAB538B1-7E8C-448B-94A3-86BD7D4A3EBF}" srcOrd="0" destOrd="0" presId="urn:microsoft.com/office/officeart/2008/layout/LinedList"/>
    <dgm:cxn modelId="{4F375781-4516-491A-8270-5490C7AFB41E}" type="presParOf" srcId="{D5DEAE52-E605-4DB7-9E84-959FE5131546}" destId="{A2E3C957-F880-4735-BD8C-B2173D03EA9A}" srcOrd="1" destOrd="0" presId="urn:microsoft.com/office/officeart/2008/layout/LinedList"/>
    <dgm:cxn modelId="{24F5D522-4726-491A-8B93-1BA1BB30E173}" type="presParOf" srcId="{A2E3C957-F880-4735-BD8C-B2173D03EA9A}" destId="{92E22E6B-D378-4DC5-9F1A-EBA96C3479C1}" srcOrd="0" destOrd="0" presId="urn:microsoft.com/office/officeart/2008/layout/LinedList"/>
    <dgm:cxn modelId="{B1050E22-4BC8-4C46-9C59-C19EC057B1CC}" type="presParOf" srcId="{A2E3C957-F880-4735-BD8C-B2173D03EA9A}" destId="{6142A23E-0FAA-4FDF-92C1-363947377491}" srcOrd="1" destOrd="0" presId="urn:microsoft.com/office/officeart/2008/layout/LinedList"/>
    <dgm:cxn modelId="{F17681E1-0E85-405E-9D0B-56BE107F70FB}" type="presParOf" srcId="{6142A23E-0FAA-4FDF-92C1-363947377491}" destId="{03EC68C8-43D9-4ADA-BBA4-D525FF561B46}" srcOrd="0" destOrd="0" presId="urn:microsoft.com/office/officeart/2008/layout/LinedList"/>
    <dgm:cxn modelId="{530C4386-5A9C-4790-A634-351B2968721F}" type="presParOf" srcId="{6142A23E-0FAA-4FDF-92C1-363947377491}" destId="{014A8749-2387-48DF-8AA6-D3C836DDDDEA}" srcOrd="1" destOrd="0" presId="urn:microsoft.com/office/officeart/2008/layout/LinedList"/>
    <dgm:cxn modelId="{F44C49C6-5558-4C3D-A97E-A65CBAC85455}" type="presParOf" srcId="{014A8749-2387-48DF-8AA6-D3C836DDDDEA}" destId="{6E04A02E-8814-4009-8744-6E80DA94B513}" srcOrd="0" destOrd="0" presId="urn:microsoft.com/office/officeart/2008/layout/LinedList"/>
    <dgm:cxn modelId="{6F2FF05C-F67C-4172-93A4-08E60082EF93}" type="presParOf" srcId="{014A8749-2387-48DF-8AA6-D3C836DDDDEA}" destId="{675A3DE1-86F1-472B-9AF3-0F3F288DBC26}" srcOrd="1" destOrd="0" presId="urn:microsoft.com/office/officeart/2008/layout/LinedList"/>
    <dgm:cxn modelId="{B2441DA6-24AE-4998-BF3A-38A8758B93DD}" type="presParOf" srcId="{014A8749-2387-48DF-8AA6-D3C836DDDDEA}" destId="{B18621C4-AC5B-49E1-9015-1814A3C4E72B}" srcOrd="2" destOrd="0" presId="urn:microsoft.com/office/officeart/2008/layout/LinedList"/>
    <dgm:cxn modelId="{0B5A1EB0-0D25-43A9-935A-CEA3BCFAD6E2}" type="presParOf" srcId="{6142A23E-0FAA-4FDF-92C1-363947377491}" destId="{9BE1709F-89F7-42C4-94C6-D5A879825824}" srcOrd="2" destOrd="0" presId="urn:microsoft.com/office/officeart/2008/layout/LinedList"/>
    <dgm:cxn modelId="{C6AD658F-BB52-4F1E-A98C-4BEBBEBD38BB}" type="presParOf" srcId="{6142A23E-0FAA-4FDF-92C1-363947377491}" destId="{A9FCB88C-C0DE-4491-9D0F-7CBD9AA9F297}" srcOrd="3" destOrd="0" presId="urn:microsoft.com/office/officeart/2008/layout/LinedList"/>
    <dgm:cxn modelId="{34609696-E771-4B86-9E6F-BDE55FC45D04}" type="presParOf" srcId="{6142A23E-0FAA-4FDF-92C1-363947377491}" destId="{7826D4D4-82A1-4E05-AB99-4E94B10AF383}" srcOrd="4" destOrd="0" presId="urn:microsoft.com/office/officeart/2008/layout/LinedList"/>
    <dgm:cxn modelId="{9892083F-FB22-4C3B-9E83-53FBE75049E6}" type="presParOf" srcId="{7826D4D4-82A1-4E05-AB99-4E94B10AF383}" destId="{A86FADAC-7F6F-4A7A-BCF7-97012BC2BD11}" srcOrd="0" destOrd="0" presId="urn:microsoft.com/office/officeart/2008/layout/LinedList"/>
    <dgm:cxn modelId="{377281AB-BE4D-4394-B810-D2811390CE36}" type="presParOf" srcId="{7826D4D4-82A1-4E05-AB99-4E94B10AF383}" destId="{D7A96A98-7C17-428A-BEDB-E3CACB0127AB}" srcOrd="1" destOrd="0" presId="urn:microsoft.com/office/officeart/2008/layout/LinedList"/>
    <dgm:cxn modelId="{26227A98-B8CD-48B2-83E8-47EC7283C23A}" type="presParOf" srcId="{7826D4D4-82A1-4E05-AB99-4E94B10AF383}" destId="{3F41D402-D247-4451-A508-ED1450B4329A}" srcOrd="2" destOrd="0" presId="urn:microsoft.com/office/officeart/2008/layout/LinedList"/>
    <dgm:cxn modelId="{A0240DC9-C44E-4299-9E11-19A27775306C}" type="presParOf" srcId="{6142A23E-0FAA-4FDF-92C1-363947377491}" destId="{8AD5B2D6-8B28-44F8-A841-822420E13867}" srcOrd="5" destOrd="0" presId="urn:microsoft.com/office/officeart/2008/layout/LinedList"/>
    <dgm:cxn modelId="{B5641202-9541-46E0-BFFE-0D5C2CFF3A23}" type="presParOf" srcId="{6142A23E-0FAA-4FDF-92C1-363947377491}" destId="{0D1B2BDD-2935-4012-BE2A-1456AFC677DB}" srcOrd="6" destOrd="0" presId="urn:microsoft.com/office/officeart/2008/layout/LinedList"/>
    <dgm:cxn modelId="{76F62D3E-89D2-4B37-A8BA-DB25E4C2DDF4}" type="presParOf" srcId="{6142A23E-0FAA-4FDF-92C1-363947377491}" destId="{153EEC5B-D971-4809-904A-46152F7F27DF}" srcOrd="7" destOrd="0" presId="urn:microsoft.com/office/officeart/2008/layout/LinedList"/>
    <dgm:cxn modelId="{C90242A4-1FB2-405B-BCCC-531654C76AEC}" type="presParOf" srcId="{153EEC5B-D971-4809-904A-46152F7F27DF}" destId="{67DEAB21-6CA7-4FFC-ADD6-8D3827440F99}" srcOrd="0" destOrd="0" presId="urn:microsoft.com/office/officeart/2008/layout/LinedList"/>
    <dgm:cxn modelId="{E819A108-D814-4749-A14C-87327F3F517D}" type="presParOf" srcId="{153EEC5B-D971-4809-904A-46152F7F27DF}" destId="{7DCCDD2B-557D-42EF-B3C8-341408A0B04F}" srcOrd="1" destOrd="0" presId="urn:microsoft.com/office/officeart/2008/layout/LinedList"/>
    <dgm:cxn modelId="{3A0628DC-CC6A-4FFA-A126-4DB3A4E4031E}" type="presParOf" srcId="{153EEC5B-D971-4809-904A-46152F7F27DF}" destId="{7C8AF124-45FF-4372-BE88-94D36682D9A3}" srcOrd="2" destOrd="0" presId="urn:microsoft.com/office/officeart/2008/layout/LinedList"/>
    <dgm:cxn modelId="{4D2DC598-D348-439C-A085-29AC587AD73B}" type="presParOf" srcId="{6142A23E-0FAA-4FDF-92C1-363947377491}" destId="{69CF3BEE-6034-4F02-803B-D0DE1BF60F24}" srcOrd="8" destOrd="0" presId="urn:microsoft.com/office/officeart/2008/layout/LinedList"/>
    <dgm:cxn modelId="{A9DB88C7-893E-4807-8DAE-2396392B81D6}" type="presParOf" srcId="{6142A23E-0FAA-4FDF-92C1-363947377491}" destId="{781A7C8A-2DF7-446A-9FBD-E488E9704B5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633708D-DAB5-4C27-9F68-F321514EAAA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03E5EDEE-08FF-4A1C-967B-D6BF0CCB982D}">
      <dgm:prSet/>
      <dgm:spPr/>
      <dgm:t>
        <a:bodyPr/>
        <a:lstStyle/>
        <a:p>
          <a:r>
            <a:rPr lang="fr-FR" dirty="0" smtClean="0"/>
            <a:t>CE 21 mars 2007 Garnier</a:t>
          </a:r>
          <a:endParaRPr lang="fr-FR" dirty="0"/>
        </a:p>
      </dgm:t>
    </dgm:pt>
    <dgm:pt modelId="{87294B91-2F49-4A9F-8124-B1B4F49A1F30}" type="parTrans" cxnId="{4976A7E1-C890-4FEF-819E-3D3245A6F6FB}">
      <dgm:prSet/>
      <dgm:spPr/>
      <dgm:t>
        <a:bodyPr/>
        <a:lstStyle/>
        <a:p>
          <a:endParaRPr lang="fr-FR"/>
        </a:p>
      </dgm:t>
    </dgm:pt>
    <dgm:pt modelId="{AF2D52D3-2927-4779-8C23-C237B85338F7}" type="sibTrans" cxnId="{4976A7E1-C890-4FEF-819E-3D3245A6F6FB}">
      <dgm:prSet/>
      <dgm:spPr/>
      <dgm:t>
        <a:bodyPr/>
        <a:lstStyle/>
        <a:p>
          <a:endParaRPr lang="fr-FR"/>
        </a:p>
      </dgm:t>
    </dgm:pt>
    <dgm:pt modelId="{BC2C0B3A-6377-4C20-8E70-AE08C62EECE7}">
      <dgm:prSet/>
      <dgm:spPr/>
      <dgm:t>
        <a:bodyPr/>
        <a:lstStyle/>
        <a:p>
          <a:r>
            <a:rPr lang="fr-FR" dirty="0" smtClean="0"/>
            <a:t>CE, 7 mai 1993, n° 121131, Féd. CGT santé)</a:t>
          </a:r>
          <a:endParaRPr lang="fr-FR" dirty="0"/>
        </a:p>
      </dgm:t>
    </dgm:pt>
    <dgm:pt modelId="{69D39C14-EDE4-411D-8A64-E7E4EFDD7774}" type="parTrans" cxnId="{C12DF4F1-B0D9-4C55-9B50-5463D5CB0E61}">
      <dgm:prSet/>
      <dgm:spPr/>
      <dgm:t>
        <a:bodyPr/>
        <a:lstStyle/>
        <a:p>
          <a:endParaRPr lang="fr-FR"/>
        </a:p>
      </dgm:t>
    </dgm:pt>
    <dgm:pt modelId="{BEC297B5-2AC2-4496-9C4E-6FE2B604DFED}" type="sibTrans" cxnId="{C12DF4F1-B0D9-4C55-9B50-5463D5CB0E61}">
      <dgm:prSet/>
      <dgm:spPr/>
      <dgm:t>
        <a:bodyPr/>
        <a:lstStyle/>
        <a:p>
          <a:endParaRPr lang="fr-FR"/>
        </a:p>
      </dgm:t>
    </dgm:pt>
    <dgm:pt modelId="{F6933F9F-1099-4606-AED5-C212C3C5DE01}">
      <dgm:prSet/>
      <dgm:spPr/>
      <dgm:t>
        <a:bodyPr/>
        <a:lstStyle/>
        <a:p>
          <a:r>
            <a:rPr lang="fr-FR" dirty="0" smtClean="0"/>
            <a:t>CE 19 mai 2004 Jean-François X</a:t>
          </a:r>
        </a:p>
      </dgm:t>
    </dgm:pt>
    <dgm:pt modelId="{038A26B9-5FB0-42BB-8E56-CDE5BA7BDFF2}" type="parTrans" cxnId="{D20B210F-B26F-48BD-A8C1-644FA271CB3A}">
      <dgm:prSet/>
      <dgm:spPr/>
      <dgm:t>
        <a:bodyPr/>
        <a:lstStyle/>
        <a:p>
          <a:endParaRPr lang="fr-FR"/>
        </a:p>
      </dgm:t>
    </dgm:pt>
    <dgm:pt modelId="{5FF51E38-CDDF-4906-93B1-31F3ACE49AD6}" type="sibTrans" cxnId="{D20B210F-B26F-48BD-A8C1-644FA271CB3A}">
      <dgm:prSet/>
      <dgm:spPr/>
      <dgm:t>
        <a:bodyPr/>
        <a:lstStyle/>
        <a:p>
          <a:endParaRPr lang="fr-FR"/>
        </a:p>
      </dgm:t>
    </dgm:pt>
    <dgm:pt modelId="{DB5205F6-E88E-4924-8315-D72CB269F927}" type="pres">
      <dgm:prSet presAssocID="{5633708D-DAB5-4C27-9F68-F321514EAAA9}" presName="diagram" presStyleCnt="0">
        <dgm:presLayoutVars>
          <dgm:dir/>
          <dgm:resizeHandles val="exact"/>
        </dgm:presLayoutVars>
      </dgm:prSet>
      <dgm:spPr/>
      <dgm:t>
        <a:bodyPr/>
        <a:lstStyle/>
        <a:p>
          <a:endParaRPr lang="fr-FR"/>
        </a:p>
      </dgm:t>
    </dgm:pt>
    <dgm:pt modelId="{0834A2B8-FE8D-4936-B74B-309310AA7400}" type="pres">
      <dgm:prSet presAssocID="{BC2C0B3A-6377-4C20-8E70-AE08C62EECE7}" presName="node" presStyleLbl="node1" presStyleIdx="0" presStyleCnt="3">
        <dgm:presLayoutVars>
          <dgm:bulletEnabled val="1"/>
        </dgm:presLayoutVars>
      </dgm:prSet>
      <dgm:spPr/>
      <dgm:t>
        <a:bodyPr/>
        <a:lstStyle/>
        <a:p>
          <a:endParaRPr lang="fr-FR"/>
        </a:p>
      </dgm:t>
    </dgm:pt>
    <dgm:pt modelId="{0248AFAB-7D13-4512-BA12-B8894ACB8A98}" type="pres">
      <dgm:prSet presAssocID="{BEC297B5-2AC2-4496-9C4E-6FE2B604DFED}" presName="sibTrans" presStyleCnt="0"/>
      <dgm:spPr/>
    </dgm:pt>
    <dgm:pt modelId="{5541D5CB-71E6-4820-8847-612208DED033}" type="pres">
      <dgm:prSet presAssocID="{F6933F9F-1099-4606-AED5-C212C3C5DE01}" presName="node" presStyleLbl="node1" presStyleIdx="1" presStyleCnt="3">
        <dgm:presLayoutVars>
          <dgm:bulletEnabled val="1"/>
        </dgm:presLayoutVars>
      </dgm:prSet>
      <dgm:spPr/>
      <dgm:t>
        <a:bodyPr/>
        <a:lstStyle/>
        <a:p>
          <a:endParaRPr lang="fr-FR"/>
        </a:p>
      </dgm:t>
    </dgm:pt>
    <dgm:pt modelId="{A65E14AC-DE0E-4BB7-B46A-DA38B9E49713}" type="pres">
      <dgm:prSet presAssocID="{5FF51E38-CDDF-4906-93B1-31F3ACE49AD6}" presName="sibTrans" presStyleCnt="0"/>
      <dgm:spPr/>
    </dgm:pt>
    <dgm:pt modelId="{A4DCCB4A-57DE-41A8-8FFD-0C4D7E64D420}" type="pres">
      <dgm:prSet presAssocID="{03E5EDEE-08FF-4A1C-967B-D6BF0CCB982D}" presName="node" presStyleLbl="node1" presStyleIdx="2" presStyleCnt="3">
        <dgm:presLayoutVars>
          <dgm:bulletEnabled val="1"/>
        </dgm:presLayoutVars>
      </dgm:prSet>
      <dgm:spPr/>
      <dgm:t>
        <a:bodyPr/>
        <a:lstStyle/>
        <a:p>
          <a:endParaRPr lang="fr-FR"/>
        </a:p>
      </dgm:t>
    </dgm:pt>
  </dgm:ptLst>
  <dgm:cxnLst>
    <dgm:cxn modelId="{4976A7E1-C890-4FEF-819E-3D3245A6F6FB}" srcId="{5633708D-DAB5-4C27-9F68-F321514EAAA9}" destId="{03E5EDEE-08FF-4A1C-967B-D6BF0CCB982D}" srcOrd="2" destOrd="0" parTransId="{87294B91-2F49-4A9F-8124-B1B4F49A1F30}" sibTransId="{AF2D52D3-2927-4779-8C23-C237B85338F7}"/>
    <dgm:cxn modelId="{C1BE6398-1C8C-4CE0-B762-C8F73E827E5E}" type="presOf" srcId="{BC2C0B3A-6377-4C20-8E70-AE08C62EECE7}" destId="{0834A2B8-FE8D-4936-B74B-309310AA7400}" srcOrd="0" destOrd="0" presId="urn:microsoft.com/office/officeart/2005/8/layout/default"/>
    <dgm:cxn modelId="{D20B210F-B26F-48BD-A8C1-644FA271CB3A}" srcId="{5633708D-DAB5-4C27-9F68-F321514EAAA9}" destId="{F6933F9F-1099-4606-AED5-C212C3C5DE01}" srcOrd="1" destOrd="0" parTransId="{038A26B9-5FB0-42BB-8E56-CDE5BA7BDFF2}" sibTransId="{5FF51E38-CDDF-4906-93B1-31F3ACE49AD6}"/>
    <dgm:cxn modelId="{C12DF4F1-B0D9-4C55-9B50-5463D5CB0E61}" srcId="{5633708D-DAB5-4C27-9F68-F321514EAAA9}" destId="{BC2C0B3A-6377-4C20-8E70-AE08C62EECE7}" srcOrd="0" destOrd="0" parTransId="{69D39C14-EDE4-411D-8A64-E7E4EFDD7774}" sibTransId="{BEC297B5-2AC2-4496-9C4E-6FE2B604DFED}"/>
    <dgm:cxn modelId="{83E9D32B-2A0A-4233-87CA-FA083D4FAF70}" type="presOf" srcId="{03E5EDEE-08FF-4A1C-967B-D6BF0CCB982D}" destId="{A4DCCB4A-57DE-41A8-8FFD-0C4D7E64D420}" srcOrd="0" destOrd="0" presId="urn:microsoft.com/office/officeart/2005/8/layout/default"/>
    <dgm:cxn modelId="{044717BD-CB60-430F-B3F4-9C1A98C16F46}" type="presOf" srcId="{F6933F9F-1099-4606-AED5-C212C3C5DE01}" destId="{5541D5CB-71E6-4820-8847-612208DED033}" srcOrd="0" destOrd="0" presId="urn:microsoft.com/office/officeart/2005/8/layout/default"/>
    <dgm:cxn modelId="{90930714-AD46-4C78-845A-8B8388B222FB}" type="presOf" srcId="{5633708D-DAB5-4C27-9F68-F321514EAAA9}" destId="{DB5205F6-E88E-4924-8315-D72CB269F927}" srcOrd="0" destOrd="0" presId="urn:microsoft.com/office/officeart/2005/8/layout/default"/>
    <dgm:cxn modelId="{5A8DCD5F-E4F1-4F64-809B-8D1E06929C37}" type="presParOf" srcId="{DB5205F6-E88E-4924-8315-D72CB269F927}" destId="{0834A2B8-FE8D-4936-B74B-309310AA7400}" srcOrd="0" destOrd="0" presId="urn:microsoft.com/office/officeart/2005/8/layout/default"/>
    <dgm:cxn modelId="{35A44FE6-1334-445C-9143-4118CA422BFF}" type="presParOf" srcId="{DB5205F6-E88E-4924-8315-D72CB269F927}" destId="{0248AFAB-7D13-4512-BA12-B8894ACB8A98}" srcOrd="1" destOrd="0" presId="urn:microsoft.com/office/officeart/2005/8/layout/default"/>
    <dgm:cxn modelId="{AF81FD95-9355-4ABC-BF3D-4930214EE9C8}" type="presParOf" srcId="{DB5205F6-E88E-4924-8315-D72CB269F927}" destId="{5541D5CB-71E6-4820-8847-612208DED033}" srcOrd="2" destOrd="0" presId="urn:microsoft.com/office/officeart/2005/8/layout/default"/>
    <dgm:cxn modelId="{9B6F3E58-7B1E-463F-AEE5-9836A84BB252}" type="presParOf" srcId="{DB5205F6-E88E-4924-8315-D72CB269F927}" destId="{A65E14AC-DE0E-4BB7-B46A-DA38B9E49713}" srcOrd="3" destOrd="0" presId="urn:microsoft.com/office/officeart/2005/8/layout/default"/>
    <dgm:cxn modelId="{6FF350A7-0CCD-4647-A9D7-F5CD4E37A51B}" type="presParOf" srcId="{DB5205F6-E88E-4924-8315-D72CB269F927}" destId="{A4DCCB4A-57DE-41A8-8FFD-0C4D7E64D42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B8D40D-2D0B-4BE8-9146-81FCDD57FC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06E1939B-7037-453C-A8B8-3159AFA38B24}">
      <dgm:prSet phldrT="[Texte]" custT="1"/>
      <dgm:spPr/>
      <dgm:t>
        <a:bodyPr/>
        <a:lstStyle/>
        <a:p>
          <a:pPr algn="l"/>
          <a:r>
            <a:rPr lang="fr-FR" sz="2800" dirty="0" smtClean="0"/>
            <a:t>1. Le cadre général</a:t>
          </a:r>
          <a:endParaRPr lang="fr-FR" sz="2100" dirty="0"/>
        </a:p>
      </dgm:t>
    </dgm:pt>
    <dgm:pt modelId="{A30F0524-3F10-4B2E-8E30-9135A3438871}" type="parTrans" cxnId="{0CD1BFAC-8626-4479-A160-3FC8E7F9D000}">
      <dgm:prSet/>
      <dgm:spPr/>
      <dgm:t>
        <a:bodyPr/>
        <a:lstStyle/>
        <a:p>
          <a:endParaRPr lang="fr-FR"/>
        </a:p>
      </dgm:t>
    </dgm:pt>
    <dgm:pt modelId="{4C085588-6ACA-4519-96F1-14DC83F8001B}" type="sibTrans" cxnId="{0CD1BFAC-8626-4479-A160-3FC8E7F9D000}">
      <dgm:prSet/>
      <dgm:spPr/>
      <dgm:t>
        <a:bodyPr/>
        <a:lstStyle/>
        <a:p>
          <a:endParaRPr lang="fr-FR"/>
        </a:p>
      </dgm:t>
    </dgm:pt>
    <dgm:pt modelId="{188B969E-45B5-469A-BD02-214AF3F7B7E7}">
      <dgm:prSet phldrT="[Texte]" custT="1"/>
      <dgm:spPr/>
      <dgm:t>
        <a:bodyPr/>
        <a:lstStyle/>
        <a:p>
          <a:pPr algn="just"/>
          <a:r>
            <a:rPr lang="fr-FR" sz="2800" dirty="0" smtClean="0"/>
            <a:t>Définition et fondements</a:t>
          </a:r>
          <a:endParaRPr lang="fr-FR" sz="2800" dirty="0"/>
        </a:p>
      </dgm:t>
    </dgm:pt>
    <dgm:pt modelId="{FF10BFCD-BEF8-4AB7-8C52-7BFC3C6117BE}" type="parTrans" cxnId="{4C296644-3915-4847-9C49-35753FA09E9F}">
      <dgm:prSet/>
      <dgm:spPr/>
      <dgm:t>
        <a:bodyPr/>
        <a:lstStyle/>
        <a:p>
          <a:endParaRPr lang="fr-FR"/>
        </a:p>
      </dgm:t>
    </dgm:pt>
    <dgm:pt modelId="{98863504-0BE2-4E2F-B90A-D5FAF1EB3C2A}" type="sibTrans" cxnId="{4C296644-3915-4847-9C49-35753FA09E9F}">
      <dgm:prSet/>
      <dgm:spPr/>
      <dgm:t>
        <a:bodyPr/>
        <a:lstStyle/>
        <a:p>
          <a:endParaRPr lang="fr-FR"/>
        </a:p>
      </dgm:t>
    </dgm:pt>
    <dgm:pt modelId="{5E344B84-2A68-4259-8CA3-258000E2FAD6}">
      <dgm:prSet phldrT="[Texte]" custT="1"/>
      <dgm:spPr/>
      <dgm:t>
        <a:bodyPr/>
        <a:lstStyle/>
        <a:p>
          <a:pPr algn="l"/>
          <a:r>
            <a:rPr lang="fr-FR" sz="2800" dirty="0" smtClean="0"/>
            <a:t>Distinctions 	entre les différents modes alternatifs de règlement des litiges</a:t>
          </a:r>
          <a:endParaRPr lang="fr-FR" sz="2800" dirty="0"/>
        </a:p>
      </dgm:t>
    </dgm:pt>
    <dgm:pt modelId="{A26590D9-FE22-4831-9890-D9AC219899C3}" type="parTrans" cxnId="{D0A7C987-B4B7-4E99-BD2F-312F0C4D7502}">
      <dgm:prSet/>
      <dgm:spPr/>
      <dgm:t>
        <a:bodyPr/>
        <a:lstStyle/>
        <a:p>
          <a:endParaRPr lang="fr-FR"/>
        </a:p>
      </dgm:t>
    </dgm:pt>
    <dgm:pt modelId="{837F5038-2F84-4504-8245-05E03FCCCAD1}" type="sibTrans" cxnId="{D0A7C987-B4B7-4E99-BD2F-312F0C4D7502}">
      <dgm:prSet/>
      <dgm:spPr/>
      <dgm:t>
        <a:bodyPr/>
        <a:lstStyle/>
        <a:p>
          <a:endParaRPr lang="fr-FR"/>
        </a:p>
      </dgm:t>
    </dgm:pt>
    <dgm:pt modelId="{FAA9930A-4050-4238-94A5-F85C6E03978B}">
      <dgm:prSet phldrT="[Texte]" custT="1"/>
      <dgm:spPr/>
      <dgm:t>
        <a:bodyPr/>
        <a:lstStyle/>
        <a:p>
          <a:pPr algn="l"/>
          <a:r>
            <a:rPr lang="fr-FR" sz="2800" dirty="0" smtClean="0"/>
            <a:t>Distinctions entre les différents types de recours administratifs  </a:t>
          </a:r>
          <a:endParaRPr lang="fr-FR" sz="2800" dirty="0"/>
        </a:p>
      </dgm:t>
    </dgm:pt>
    <dgm:pt modelId="{B056D274-A5F7-46F6-824F-44FB0776D5E8}" type="parTrans" cxnId="{FB510A62-869B-4956-952D-C52B94152948}">
      <dgm:prSet/>
      <dgm:spPr/>
      <dgm:t>
        <a:bodyPr/>
        <a:lstStyle/>
        <a:p>
          <a:endParaRPr lang="fr-FR"/>
        </a:p>
      </dgm:t>
    </dgm:pt>
    <dgm:pt modelId="{6D4EEDD6-A57A-4926-9226-B7E83EEE84BB}" type="sibTrans" cxnId="{FB510A62-869B-4956-952D-C52B94152948}">
      <dgm:prSet/>
      <dgm:spPr/>
      <dgm:t>
        <a:bodyPr/>
        <a:lstStyle/>
        <a:p>
          <a:endParaRPr lang="fr-FR"/>
        </a:p>
      </dgm:t>
    </dgm:pt>
    <dgm:pt modelId="{0093305C-055D-4B12-8F77-62161669F28B}" type="pres">
      <dgm:prSet presAssocID="{29B8D40D-2D0B-4BE8-9146-81FCDD57FC2C}" presName="vert0" presStyleCnt="0">
        <dgm:presLayoutVars>
          <dgm:dir/>
          <dgm:animOne val="branch"/>
          <dgm:animLvl val="lvl"/>
        </dgm:presLayoutVars>
      </dgm:prSet>
      <dgm:spPr/>
      <dgm:t>
        <a:bodyPr/>
        <a:lstStyle/>
        <a:p>
          <a:endParaRPr lang="fr-FR"/>
        </a:p>
      </dgm:t>
    </dgm:pt>
    <dgm:pt modelId="{E52E5356-5D55-4705-B361-A3DDACB9B9B6}" type="pres">
      <dgm:prSet presAssocID="{06E1939B-7037-453C-A8B8-3159AFA38B24}" presName="thickLine" presStyleLbl="alignNode1" presStyleIdx="0" presStyleCnt="1"/>
      <dgm:spPr/>
    </dgm:pt>
    <dgm:pt modelId="{B096F1A9-D79F-4C32-9DEE-87C1EE1EA7B9}" type="pres">
      <dgm:prSet presAssocID="{06E1939B-7037-453C-A8B8-3159AFA38B24}" presName="horz1" presStyleCnt="0"/>
      <dgm:spPr/>
    </dgm:pt>
    <dgm:pt modelId="{9DFB242E-5487-41CB-A3A3-180165AB6655}" type="pres">
      <dgm:prSet presAssocID="{06E1939B-7037-453C-A8B8-3159AFA38B24}" presName="tx1" presStyleLbl="revTx" presStyleIdx="0" presStyleCnt="4" custScaleX="249994" custLinFactNeighborX="1251" custLinFactNeighborY="-1009"/>
      <dgm:spPr/>
      <dgm:t>
        <a:bodyPr/>
        <a:lstStyle/>
        <a:p>
          <a:endParaRPr lang="fr-FR"/>
        </a:p>
      </dgm:t>
    </dgm:pt>
    <dgm:pt modelId="{DE7AE74D-4594-48DE-9612-92594278B7D5}" type="pres">
      <dgm:prSet presAssocID="{06E1939B-7037-453C-A8B8-3159AFA38B24}" presName="vert1" presStyleCnt="0"/>
      <dgm:spPr/>
    </dgm:pt>
    <dgm:pt modelId="{7CE42CF2-10DE-49D8-B471-B71E18D127F2}" type="pres">
      <dgm:prSet presAssocID="{188B969E-45B5-469A-BD02-214AF3F7B7E7}" presName="vertSpace2a" presStyleCnt="0"/>
      <dgm:spPr/>
    </dgm:pt>
    <dgm:pt modelId="{0796A816-9086-45FA-88F8-E74F93DA5664}" type="pres">
      <dgm:prSet presAssocID="{188B969E-45B5-469A-BD02-214AF3F7B7E7}" presName="horz2" presStyleCnt="0"/>
      <dgm:spPr/>
    </dgm:pt>
    <dgm:pt modelId="{F9F7873A-2CB5-4502-9230-EECE3E751EB4}" type="pres">
      <dgm:prSet presAssocID="{188B969E-45B5-469A-BD02-214AF3F7B7E7}" presName="horzSpace2" presStyleCnt="0"/>
      <dgm:spPr/>
    </dgm:pt>
    <dgm:pt modelId="{34587584-2AF5-4A30-AE6D-C0FB175C9BC4}" type="pres">
      <dgm:prSet presAssocID="{188B969E-45B5-469A-BD02-214AF3F7B7E7}" presName="tx2" presStyleLbl="revTx" presStyleIdx="1" presStyleCnt="4"/>
      <dgm:spPr/>
      <dgm:t>
        <a:bodyPr/>
        <a:lstStyle/>
        <a:p>
          <a:endParaRPr lang="fr-FR"/>
        </a:p>
      </dgm:t>
    </dgm:pt>
    <dgm:pt modelId="{56FAD2A9-69E0-4A50-B4E3-9BF741551DFD}" type="pres">
      <dgm:prSet presAssocID="{188B969E-45B5-469A-BD02-214AF3F7B7E7}" presName="vert2" presStyleCnt="0"/>
      <dgm:spPr/>
    </dgm:pt>
    <dgm:pt modelId="{7B4C328F-F2BE-498D-A354-DA21EAE210E8}" type="pres">
      <dgm:prSet presAssocID="{188B969E-45B5-469A-BD02-214AF3F7B7E7}" presName="thinLine2b" presStyleLbl="callout" presStyleIdx="0" presStyleCnt="3"/>
      <dgm:spPr/>
    </dgm:pt>
    <dgm:pt modelId="{3A9D4BEB-1BFC-4A6A-BEFB-A60673FDDEFC}" type="pres">
      <dgm:prSet presAssocID="{188B969E-45B5-469A-BD02-214AF3F7B7E7}" presName="vertSpace2b" presStyleCnt="0"/>
      <dgm:spPr/>
    </dgm:pt>
    <dgm:pt modelId="{1B23ECA6-A0A3-40D5-81CD-1827DB7BC69E}" type="pres">
      <dgm:prSet presAssocID="{5E344B84-2A68-4259-8CA3-258000E2FAD6}" presName="horz2" presStyleCnt="0"/>
      <dgm:spPr/>
    </dgm:pt>
    <dgm:pt modelId="{C906A62B-055B-46FE-8157-F0FA8C19CAF5}" type="pres">
      <dgm:prSet presAssocID="{5E344B84-2A68-4259-8CA3-258000E2FAD6}" presName="horzSpace2" presStyleCnt="0"/>
      <dgm:spPr/>
    </dgm:pt>
    <dgm:pt modelId="{C5EDB551-F117-4DA7-ADBF-0483C425A42D}" type="pres">
      <dgm:prSet presAssocID="{5E344B84-2A68-4259-8CA3-258000E2FAD6}" presName="tx2" presStyleLbl="revTx" presStyleIdx="2" presStyleCnt="4" custScaleY="214709"/>
      <dgm:spPr/>
      <dgm:t>
        <a:bodyPr/>
        <a:lstStyle/>
        <a:p>
          <a:endParaRPr lang="fr-FR"/>
        </a:p>
      </dgm:t>
    </dgm:pt>
    <dgm:pt modelId="{BCB68DCD-CFA2-487A-86B4-82F8F20DAB0F}" type="pres">
      <dgm:prSet presAssocID="{5E344B84-2A68-4259-8CA3-258000E2FAD6}" presName="vert2" presStyleCnt="0"/>
      <dgm:spPr/>
    </dgm:pt>
    <dgm:pt modelId="{9D60EBBB-B528-4002-8454-199646D4EBAE}" type="pres">
      <dgm:prSet presAssocID="{5E344B84-2A68-4259-8CA3-258000E2FAD6}" presName="thinLine2b" presStyleLbl="callout" presStyleIdx="1" presStyleCnt="3"/>
      <dgm:spPr/>
    </dgm:pt>
    <dgm:pt modelId="{BA341631-F98D-4362-82D5-F717858CD257}" type="pres">
      <dgm:prSet presAssocID="{5E344B84-2A68-4259-8CA3-258000E2FAD6}" presName="vertSpace2b" presStyleCnt="0"/>
      <dgm:spPr/>
    </dgm:pt>
    <dgm:pt modelId="{1EF2A7CE-9C36-48D1-9758-F473FA1755D2}" type="pres">
      <dgm:prSet presAssocID="{FAA9930A-4050-4238-94A5-F85C6E03978B}" presName="horz2" presStyleCnt="0"/>
      <dgm:spPr/>
    </dgm:pt>
    <dgm:pt modelId="{C8024D87-58A5-4FAA-B19E-14C043DAF89F}" type="pres">
      <dgm:prSet presAssocID="{FAA9930A-4050-4238-94A5-F85C6E03978B}" presName="horzSpace2" presStyleCnt="0"/>
      <dgm:spPr/>
    </dgm:pt>
    <dgm:pt modelId="{9E2EE983-09D4-480A-B51A-25D8B8548DBC}" type="pres">
      <dgm:prSet presAssocID="{FAA9930A-4050-4238-94A5-F85C6E03978B}" presName="tx2" presStyleLbl="revTx" presStyleIdx="3" presStyleCnt="4"/>
      <dgm:spPr/>
      <dgm:t>
        <a:bodyPr/>
        <a:lstStyle/>
        <a:p>
          <a:endParaRPr lang="fr-FR"/>
        </a:p>
      </dgm:t>
    </dgm:pt>
    <dgm:pt modelId="{649139AE-CD9F-4648-8BB5-FA49A0E6A733}" type="pres">
      <dgm:prSet presAssocID="{FAA9930A-4050-4238-94A5-F85C6E03978B}" presName="vert2" presStyleCnt="0"/>
      <dgm:spPr/>
    </dgm:pt>
    <dgm:pt modelId="{B371A1C5-5174-4643-B14F-CA041CD7B1C2}" type="pres">
      <dgm:prSet presAssocID="{FAA9930A-4050-4238-94A5-F85C6E03978B}" presName="thinLine2b" presStyleLbl="callout" presStyleIdx="2" presStyleCnt="3"/>
      <dgm:spPr/>
    </dgm:pt>
    <dgm:pt modelId="{6B58FF9A-4210-436B-85FA-892AB9BAF5BC}" type="pres">
      <dgm:prSet presAssocID="{FAA9930A-4050-4238-94A5-F85C6E03978B}" presName="vertSpace2b" presStyleCnt="0"/>
      <dgm:spPr/>
    </dgm:pt>
  </dgm:ptLst>
  <dgm:cxnLst>
    <dgm:cxn modelId="{3451E3F8-6152-4890-AA29-954EDFE0D3C5}" type="presOf" srcId="{FAA9930A-4050-4238-94A5-F85C6E03978B}" destId="{9E2EE983-09D4-480A-B51A-25D8B8548DBC}" srcOrd="0" destOrd="0" presId="urn:microsoft.com/office/officeart/2008/layout/LinedList"/>
    <dgm:cxn modelId="{7E11E19D-13D8-48B8-A16F-8F39C37EA32F}" type="presOf" srcId="{29B8D40D-2D0B-4BE8-9146-81FCDD57FC2C}" destId="{0093305C-055D-4B12-8F77-62161669F28B}" srcOrd="0" destOrd="0" presId="urn:microsoft.com/office/officeart/2008/layout/LinedList"/>
    <dgm:cxn modelId="{5A5083A0-CC3B-4221-9AFD-C397E92E9C2B}" type="presOf" srcId="{188B969E-45B5-469A-BD02-214AF3F7B7E7}" destId="{34587584-2AF5-4A30-AE6D-C0FB175C9BC4}" srcOrd="0" destOrd="0" presId="urn:microsoft.com/office/officeart/2008/layout/LinedList"/>
    <dgm:cxn modelId="{0CD1BFAC-8626-4479-A160-3FC8E7F9D000}" srcId="{29B8D40D-2D0B-4BE8-9146-81FCDD57FC2C}" destId="{06E1939B-7037-453C-A8B8-3159AFA38B24}" srcOrd="0" destOrd="0" parTransId="{A30F0524-3F10-4B2E-8E30-9135A3438871}" sibTransId="{4C085588-6ACA-4519-96F1-14DC83F8001B}"/>
    <dgm:cxn modelId="{746A527D-7D74-4EEC-A0EF-C1B4DF293E1E}" type="presOf" srcId="{5E344B84-2A68-4259-8CA3-258000E2FAD6}" destId="{C5EDB551-F117-4DA7-ADBF-0483C425A42D}" srcOrd="0" destOrd="0" presId="urn:microsoft.com/office/officeart/2008/layout/LinedList"/>
    <dgm:cxn modelId="{4C296644-3915-4847-9C49-35753FA09E9F}" srcId="{06E1939B-7037-453C-A8B8-3159AFA38B24}" destId="{188B969E-45B5-469A-BD02-214AF3F7B7E7}" srcOrd="0" destOrd="0" parTransId="{FF10BFCD-BEF8-4AB7-8C52-7BFC3C6117BE}" sibTransId="{98863504-0BE2-4E2F-B90A-D5FAF1EB3C2A}"/>
    <dgm:cxn modelId="{D0A7C987-B4B7-4E99-BD2F-312F0C4D7502}" srcId="{06E1939B-7037-453C-A8B8-3159AFA38B24}" destId="{5E344B84-2A68-4259-8CA3-258000E2FAD6}" srcOrd="1" destOrd="0" parTransId="{A26590D9-FE22-4831-9890-D9AC219899C3}" sibTransId="{837F5038-2F84-4504-8245-05E03FCCCAD1}"/>
    <dgm:cxn modelId="{FB510A62-869B-4956-952D-C52B94152948}" srcId="{06E1939B-7037-453C-A8B8-3159AFA38B24}" destId="{FAA9930A-4050-4238-94A5-F85C6E03978B}" srcOrd="2" destOrd="0" parTransId="{B056D274-A5F7-46F6-824F-44FB0776D5E8}" sibTransId="{6D4EEDD6-A57A-4926-9226-B7E83EEE84BB}"/>
    <dgm:cxn modelId="{44A2E634-DF79-4A4B-976E-D2DA99765173}" type="presOf" srcId="{06E1939B-7037-453C-A8B8-3159AFA38B24}" destId="{9DFB242E-5487-41CB-A3A3-180165AB6655}" srcOrd="0" destOrd="0" presId="urn:microsoft.com/office/officeart/2008/layout/LinedList"/>
    <dgm:cxn modelId="{44FBF085-26D8-49BD-B9AD-6A8DD1097470}" type="presParOf" srcId="{0093305C-055D-4B12-8F77-62161669F28B}" destId="{E52E5356-5D55-4705-B361-A3DDACB9B9B6}" srcOrd="0" destOrd="0" presId="urn:microsoft.com/office/officeart/2008/layout/LinedList"/>
    <dgm:cxn modelId="{BAA4331F-A0C0-4B74-8D8B-9ED69A076DBF}" type="presParOf" srcId="{0093305C-055D-4B12-8F77-62161669F28B}" destId="{B096F1A9-D79F-4C32-9DEE-87C1EE1EA7B9}" srcOrd="1" destOrd="0" presId="urn:microsoft.com/office/officeart/2008/layout/LinedList"/>
    <dgm:cxn modelId="{5B6CBB1A-C62C-44F6-A2E7-CB8F5757BC9D}" type="presParOf" srcId="{B096F1A9-D79F-4C32-9DEE-87C1EE1EA7B9}" destId="{9DFB242E-5487-41CB-A3A3-180165AB6655}" srcOrd="0" destOrd="0" presId="urn:microsoft.com/office/officeart/2008/layout/LinedList"/>
    <dgm:cxn modelId="{D623FBC5-2EEB-4D17-B959-ECFACFAA4A8B}" type="presParOf" srcId="{B096F1A9-D79F-4C32-9DEE-87C1EE1EA7B9}" destId="{DE7AE74D-4594-48DE-9612-92594278B7D5}" srcOrd="1" destOrd="0" presId="urn:microsoft.com/office/officeart/2008/layout/LinedList"/>
    <dgm:cxn modelId="{590630EB-3D17-4D66-AC99-9667FFE0D32D}" type="presParOf" srcId="{DE7AE74D-4594-48DE-9612-92594278B7D5}" destId="{7CE42CF2-10DE-49D8-B471-B71E18D127F2}" srcOrd="0" destOrd="0" presId="urn:microsoft.com/office/officeart/2008/layout/LinedList"/>
    <dgm:cxn modelId="{AF83A9B7-3328-4085-9B87-EB13B066BD09}" type="presParOf" srcId="{DE7AE74D-4594-48DE-9612-92594278B7D5}" destId="{0796A816-9086-45FA-88F8-E74F93DA5664}" srcOrd="1" destOrd="0" presId="urn:microsoft.com/office/officeart/2008/layout/LinedList"/>
    <dgm:cxn modelId="{60693A9B-0146-416C-BA34-A5EE6F07215D}" type="presParOf" srcId="{0796A816-9086-45FA-88F8-E74F93DA5664}" destId="{F9F7873A-2CB5-4502-9230-EECE3E751EB4}" srcOrd="0" destOrd="0" presId="urn:microsoft.com/office/officeart/2008/layout/LinedList"/>
    <dgm:cxn modelId="{E91E2563-90A9-44F2-B010-7055EC3CD2F0}" type="presParOf" srcId="{0796A816-9086-45FA-88F8-E74F93DA5664}" destId="{34587584-2AF5-4A30-AE6D-C0FB175C9BC4}" srcOrd="1" destOrd="0" presId="urn:microsoft.com/office/officeart/2008/layout/LinedList"/>
    <dgm:cxn modelId="{D77A1FD1-070B-43DA-A0AD-B249535A800D}" type="presParOf" srcId="{0796A816-9086-45FA-88F8-E74F93DA5664}" destId="{56FAD2A9-69E0-4A50-B4E3-9BF741551DFD}" srcOrd="2" destOrd="0" presId="urn:microsoft.com/office/officeart/2008/layout/LinedList"/>
    <dgm:cxn modelId="{281B76F3-08BA-4EB7-9494-52BE26A79E25}" type="presParOf" srcId="{DE7AE74D-4594-48DE-9612-92594278B7D5}" destId="{7B4C328F-F2BE-498D-A354-DA21EAE210E8}" srcOrd="2" destOrd="0" presId="urn:microsoft.com/office/officeart/2008/layout/LinedList"/>
    <dgm:cxn modelId="{F840B1BA-F9DD-44A9-9E03-0617E4D9095B}" type="presParOf" srcId="{DE7AE74D-4594-48DE-9612-92594278B7D5}" destId="{3A9D4BEB-1BFC-4A6A-BEFB-A60673FDDEFC}" srcOrd="3" destOrd="0" presId="urn:microsoft.com/office/officeart/2008/layout/LinedList"/>
    <dgm:cxn modelId="{BE67A621-A74F-4111-9B47-A2DDD2B899A2}" type="presParOf" srcId="{DE7AE74D-4594-48DE-9612-92594278B7D5}" destId="{1B23ECA6-A0A3-40D5-81CD-1827DB7BC69E}" srcOrd="4" destOrd="0" presId="urn:microsoft.com/office/officeart/2008/layout/LinedList"/>
    <dgm:cxn modelId="{6379FA32-EC77-4BA8-95B6-6CEE31453303}" type="presParOf" srcId="{1B23ECA6-A0A3-40D5-81CD-1827DB7BC69E}" destId="{C906A62B-055B-46FE-8157-F0FA8C19CAF5}" srcOrd="0" destOrd="0" presId="urn:microsoft.com/office/officeart/2008/layout/LinedList"/>
    <dgm:cxn modelId="{BE0F2964-F31B-428F-8696-E987C150A1F5}" type="presParOf" srcId="{1B23ECA6-A0A3-40D5-81CD-1827DB7BC69E}" destId="{C5EDB551-F117-4DA7-ADBF-0483C425A42D}" srcOrd="1" destOrd="0" presId="urn:microsoft.com/office/officeart/2008/layout/LinedList"/>
    <dgm:cxn modelId="{4EE25C42-2AB5-4431-AB72-A22A5203FD03}" type="presParOf" srcId="{1B23ECA6-A0A3-40D5-81CD-1827DB7BC69E}" destId="{BCB68DCD-CFA2-487A-86B4-82F8F20DAB0F}" srcOrd="2" destOrd="0" presId="urn:microsoft.com/office/officeart/2008/layout/LinedList"/>
    <dgm:cxn modelId="{70C0509A-5FD6-4AC5-BB6D-2D82E2427F0F}" type="presParOf" srcId="{DE7AE74D-4594-48DE-9612-92594278B7D5}" destId="{9D60EBBB-B528-4002-8454-199646D4EBAE}" srcOrd="5" destOrd="0" presId="urn:microsoft.com/office/officeart/2008/layout/LinedList"/>
    <dgm:cxn modelId="{63F143E5-04EA-4ECE-86AE-A97B48A375D8}" type="presParOf" srcId="{DE7AE74D-4594-48DE-9612-92594278B7D5}" destId="{BA341631-F98D-4362-82D5-F717858CD257}" srcOrd="6" destOrd="0" presId="urn:microsoft.com/office/officeart/2008/layout/LinedList"/>
    <dgm:cxn modelId="{D3F78DD9-5EB6-4276-9CAB-25A5A91F0E28}" type="presParOf" srcId="{DE7AE74D-4594-48DE-9612-92594278B7D5}" destId="{1EF2A7CE-9C36-48D1-9758-F473FA1755D2}" srcOrd="7" destOrd="0" presId="urn:microsoft.com/office/officeart/2008/layout/LinedList"/>
    <dgm:cxn modelId="{C234FC3C-4748-4EB8-ADA9-422A21ABB261}" type="presParOf" srcId="{1EF2A7CE-9C36-48D1-9758-F473FA1755D2}" destId="{C8024D87-58A5-4FAA-B19E-14C043DAF89F}" srcOrd="0" destOrd="0" presId="urn:microsoft.com/office/officeart/2008/layout/LinedList"/>
    <dgm:cxn modelId="{B3AFC59E-6F1D-48FA-8DF2-0883A1A86CCE}" type="presParOf" srcId="{1EF2A7CE-9C36-48D1-9758-F473FA1755D2}" destId="{9E2EE983-09D4-480A-B51A-25D8B8548DBC}" srcOrd="1" destOrd="0" presId="urn:microsoft.com/office/officeart/2008/layout/LinedList"/>
    <dgm:cxn modelId="{24B34E4A-96EB-4733-8E37-675265B3D7E2}" type="presParOf" srcId="{1EF2A7CE-9C36-48D1-9758-F473FA1755D2}" destId="{649139AE-CD9F-4648-8BB5-FA49A0E6A733}" srcOrd="2" destOrd="0" presId="urn:microsoft.com/office/officeart/2008/layout/LinedList"/>
    <dgm:cxn modelId="{F08F4646-EA5A-47C7-96A6-A29A90D68195}" type="presParOf" srcId="{DE7AE74D-4594-48DE-9612-92594278B7D5}" destId="{B371A1C5-5174-4643-B14F-CA041CD7B1C2}" srcOrd="8" destOrd="0" presId="urn:microsoft.com/office/officeart/2008/layout/LinedList"/>
    <dgm:cxn modelId="{F9F0FDE9-473B-4362-AEC1-0B80851F3B6B}" type="presParOf" srcId="{DE7AE74D-4594-48DE-9612-92594278B7D5}" destId="{6B58FF9A-4210-436B-85FA-892AB9BAF5B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5E4060-383C-4B30-BEB1-BF76DBE697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CFAD5E9D-01E1-4A24-8C5E-AB73A161B0B5}">
      <dgm:prSet phldrT="[Texte]"/>
      <dgm:spPr/>
      <dgm:t>
        <a:bodyPr/>
        <a:lstStyle/>
        <a:p>
          <a:r>
            <a:rPr lang="fr-FR" dirty="0" smtClean="0"/>
            <a:t>1.1 Définitions et fondements </a:t>
          </a:r>
          <a:endParaRPr lang="fr-FR" dirty="0"/>
        </a:p>
      </dgm:t>
    </dgm:pt>
    <dgm:pt modelId="{318E8E7C-C1B3-44CB-B610-9A4AE46DCE70}" type="parTrans" cxnId="{867DF91E-E9E6-4ACB-A03F-AF1502EE5092}">
      <dgm:prSet/>
      <dgm:spPr/>
      <dgm:t>
        <a:bodyPr/>
        <a:lstStyle/>
        <a:p>
          <a:endParaRPr lang="fr-FR"/>
        </a:p>
      </dgm:t>
    </dgm:pt>
    <dgm:pt modelId="{7BAEBA50-2239-4013-B939-A5B06A9B5476}" type="sibTrans" cxnId="{867DF91E-E9E6-4ACB-A03F-AF1502EE5092}">
      <dgm:prSet/>
      <dgm:spPr/>
      <dgm:t>
        <a:bodyPr/>
        <a:lstStyle/>
        <a:p>
          <a:endParaRPr lang="fr-FR"/>
        </a:p>
      </dgm:t>
    </dgm:pt>
    <dgm:pt modelId="{4969B778-16A8-4F50-9ED3-072532AD88E2}">
      <dgm:prSet phldrT="[Texte]"/>
      <dgm:spPr/>
      <dgm:t>
        <a:bodyPr/>
        <a:lstStyle/>
        <a:p>
          <a:r>
            <a:rPr lang="fr-FR" dirty="0" smtClean="0"/>
            <a:t>Les fondements historiques</a:t>
          </a:r>
          <a:endParaRPr lang="fr-FR" dirty="0"/>
        </a:p>
      </dgm:t>
    </dgm:pt>
    <dgm:pt modelId="{4E395A3A-66B8-4E7E-81F2-B18C7210C51C}" type="sibTrans" cxnId="{6867FF23-8A10-409C-B034-A4FEEC731C8A}">
      <dgm:prSet/>
      <dgm:spPr/>
      <dgm:t>
        <a:bodyPr/>
        <a:lstStyle/>
        <a:p>
          <a:endParaRPr lang="fr-FR"/>
        </a:p>
      </dgm:t>
    </dgm:pt>
    <dgm:pt modelId="{AB0F2B73-F25C-40C7-8071-CF0713D5EED1}" type="parTrans" cxnId="{6867FF23-8A10-409C-B034-A4FEEC731C8A}">
      <dgm:prSet/>
      <dgm:spPr/>
      <dgm:t>
        <a:bodyPr/>
        <a:lstStyle/>
        <a:p>
          <a:endParaRPr lang="fr-FR"/>
        </a:p>
      </dgm:t>
    </dgm:pt>
    <dgm:pt modelId="{F8C15FEA-A09C-45E7-A74D-8087B50F4696}">
      <dgm:prSet phldrT="[Texte]"/>
      <dgm:spPr/>
      <dgm:t>
        <a:bodyPr/>
        <a:lstStyle/>
        <a:p>
          <a:r>
            <a:rPr lang="fr-FR" dirty="0" smtClean="0"/>
            <a:t>Un objet contentieux </a:t>
          </a:r>
          <a:endParaRPr lang="fr-FR" dirty="0"/>
        </a:p>
      </dgm:t>
    </dgm:pt>
    <dgm:pt modelId="{09C6F111-8B9C-4054-B4BF-74BCF655DDA9}" type="sibTrans" cxnId="{1E724B76-8E7F-4119-B8AF-4AB4FC1A55CE}">
      <dgm:prSet/>
      <dgm:spPr/>
      <dgm:t>
        <a:bodyPr/>
        <a:lstStyle/>
        <a:p>
          <a:endParaRPr lang="fr-FR"/>
        </a:p>
      </dgm:t>
    </dgm:pt>
    <dgm:pt modelId="{C39EAA24-6843-4D91-9413-690374313B67}" type="parTrans" cxnId="{1E724B76-8E7F-4119-B8AF-4AB4FC1A55CE}">
      <dgm:prSet/>
      <dgm:spPr/>
      <dgm:t>
        <a:bodyPr/>
        <a:lstStyle/>
        <a:p>
          <a:endParaRPr lang="fr-FR"/>
        </a:p>
      </dgm:t>
    </dgm:pt>
    <dgm:pt modelId="{5850F555-3771-4C1C-9A82-EEDD2D8A542D}">
      <dgm:prSet phldrT="[Texte]"/>
      <dgm:spPr/>
      <dgm:t>
        <a:bodyPr/>
        <a:lstStyle/>
        <a:p>
          <a:r>
            <a:rPr lang="fr-FR" dirty="0" smtClean="0"/>
            <a:t>La distinction des recours administratifs et des demandes adressées à l’administration</a:t>
          </a:r>
          <a:endParaRPr lang="fr-FR" dirty="0"/>
        </a:p>
      </dgm:t>
    </dgm:pt>
    <dgm:pt modelId="{D80FB188-68CE-4183-87B4-BE76668DC810}" type="sibTrans" cxnId="{93E106E3-DA1A-4880-BB2E-25CA1D1F2B0C}">
      <dgm:prSet/>
      <dgm:spPr/>
      <dgm:t>
        <a:bodyPr/>
        <a:lstStyle/>
        <a:p>
          <a:endParaRPr lang="fr-FR"/>
        </a:p>
      </dgm:t>
    </dgm:pt>
    <dgm:pt modelId="{5EA53EC1-C909-4CD9-BD01-E27CA1E4F6B0}" type="parTrans" cxnId="{93E106E3-DA1A-4880-BB2E-25CA1D1F2B0C}">
      <dgm:prSet/>
      <dgm:spPr/>
      <dgm:t>
        <a:bodyPr/>
        <a:lstStyle/>
        <a:p>
          <a:endParaRPr lang="fr-FR"/>
        </a:p>
      </dgm:t>
    </dgm:pt>
    <dgm:pt modelId="{D5DEAE52-E605-4DB7-9E84-959FE5131546}" type="pres">
      <dgm:prSet presAssocID="{305E4060-383C-4B30-BEB1-BF76DBE697EE}" presName="vert0" presStyleCnt="0">
        <dgm:presLayoutVars>
          <dgm:dir/>
          <dgm:animOne val="branch"/>
          <dgm:animLvl val="lvl"/>
        </dgm:presLayoutVars>
      </dgm:prSet>
      <dgm:spPr/>
      <dgm:t>
        <a:bodyPr/>
        <a:lstStyle/>
        <a:p>
          <a:endParaRPr lang="fr-FR"/>
        </a:p>
      </dgm:t>
    </dgm:pt>
    <dgm:pt modelId="{BAB538B1-7E8C-448B-94A3-86BD7D4A3EBF}" type="pres">
      <dgm:prSet presAssocID="{CFAD5E9D-01E1-4A24-8C5E-AB73A161B0B5}" presName="thickLine" presStyleLbl="alignNode1" presStyleIdx="0" presStyleCnt="1"/>
      <dgm:spPr/>
    </dgm:pt>
    <dgm:pt modelId="{A2E3C957-F880-4735-BD8C-B2173D03EA9A}" type="pres">
      <dgm:prSet presAssocID="{CFAD5E9D-01E1-4A24-8C5E-AB73A161B0B5}" presName="horz1" presStyleCnt="0"/>
      <dgm:spPr/>
    </dgm:pt>
    <dgm:pt modelId="{92E22E6B-D378-4DC5-9F1A-EBA96C3479C1}" type="pres">
      <dgm:prSet presAssocID="{CFAD5E9D-01E1-4A24-8C5E-AB73A161B0B5}" presName="tx1" presStyleLbl="revTx" presStyleIdx="0" presStyleCnt="4"/>
      <dgm:spPr/>
      <dgm:t>
        <a:bodyPr/>
        <a:lstStyle/>
        <a:p>
          <a:endParaRPr lang="fr-FR"/>
        </a:p>
      </dgm:t>
    </dgm:pt>
    <dgm:pt modelId="{6142A23E-0FAA-4FDF-92C1-363947377491}" type="pres">
      <dgm:prSet presAssocID="{CFAD5E9D-01E1-4A24-8C5E-AB73A161B0B5}" presName="vert1" presStyleCnt="0"/>
      <dgm:spPr/>
    </dgm:pt>
    <dgm:pt modelId="{03EC68C8-43D9-4ADA-BBA4-D525FF561B46}" type="pres">
      <dgm:prSet presAssocID="{F8C15FEA-A09C-45E7-A74D-8087B50F4696}" presName="vertSpace2a" presStyleCnt="0"/>
      <dgm:spPr/>
    </dgm:pt>
    <dgm:pt modelId="{014A8749-2387-48DF-8AA6-D3C836DDDDEA}" type="pres">
      <dgm:prSet presAssocID="{F8C15FEA-A09C-45E7-A74D-8087B50F4696}" presName="horz2" presStyleCnt="0"/>
      <dgm:spPr/>
    </dgm:pt>
    <dgm:pt modelId="{6E04A02E-8814-4009-8744-6E80DA94B513}" type="pres">
      <dgm:prSet presAssocID="{F8C15FEA-A09C-45E7-A74D-8087B50F4696}" presName="horzSpace2" presStyleCnt="0"/>
      <dgm:spPr/>
    </dgm:pt>
    <dgm:pt modelId="{675A3DE1-86F1-472B-9AF3-0F3F288DBC26}" type="pres">
      <dgm:prSet presAssocID="{F8C15FEA-A09C-45E7-A74D-8087B50F4696}" presName="tx2" presStyleLbl="revTx" presStyleIdx="1" presStyleCnt="4"/>
      <dgm:spPr/>
      <dgm:t>
        <a:bodyPr/>
        <a:lstStyle/>
        <a:p>
          <a:endParaRPr lang="fr-FR"/>
        </a:p>
      </dgm:t>
    </dgm:pt>
    <dgm:pt modelId="{B18621C4-AC5B-49E1-9015-1814A3C4E72B}" type="pres">
      <dgm:prSet presAssocID="{F8C15FEA-A09C-45E7-A74D-8087B50F4696}" presName="vert2" presStyleCnt="0"/>
      <dgm:spPr/>
    </dgm:pt>
    <dgm:pt modelId="{9BE1709F-89F7-42C4-94C6-D5A879825824}" type="pres">
      <dgm:prSet presAssocID="{F8C15FEA-A09C-45E7-A74D-8087B50F4696}" presName="thinLine2b" presStyleLbl="callout" presStyleIdx="0" presStyleCnt="3"/>
      <dgm:spPr/>
    </dgm:pt>
    <dgm:pt modelId="{A9FCB88C-C0DE-4491-9D0F-7CBD9AA9F297}" type="pres">
      <dgm:prSet presAssocID="{F8C15FEA-A09C-45E7-A74D-8087B50F4696}" presName="vertSpace2b" presStyleCnt="0"/>
      <dgm:spPr/>
    </dgm:pt>
    <dgm:pt modelId="{7826D4D4-82A1-4E05-AB99-4E94B10AF383}" type="pres">
      <dgm:prSet presAssocID="{5850F555-3771-4C1C-9A82-EEDD2D8A542D}" presName="horz2" presStyleCnt="0"/>
      <dgm:spPr/>
    </dgm:pt>
    <dgm:pt modelId="{A86FADAC-7F6F-4A7A-BCF7-97012BC2BD11}" type="pres">
      <dgm:prSet presAssocID="{5850F555-3771-4C1C-9A82-EEDD2D8A542D}" presName="horzSpace2" presStyleCnt="0"/>
      <dgm:spPr/>
    </dgm:pt>
    <dgm:pt modelId="{D7A96A98-7C17-428A-BEDB-E3CACB0127AB}" type="pres">
      <dgm:prSet presAssocID="{5850F555-3771-4C1C-9A82-EEDD2D8A542D}" presName="tx2" presStyleLbl="revTx" presStyleIdx="2" presStyleCnt="4"/>
      <dgm:spPr/>
      <dgm:t>
        <a:bodyPr/>
        <a:lstStyle/>
        <a:p>
          <a:endParaRPr lang="fr-FR"/>
        </a:p>
      </dgm:t>
    </dgm:pt>
    <dgm:pt modelId="{3F41D402-D247-4451-A508-ED1450B4329A}" type="pres">
      <dgm:prSet presAssocID="{5850F555-3771-4C1C-9A82-EEDD2D8A542D}" presName="vert2" presStyleCnt="0"/>
      <dgm:spPr/>
    </dgm:pt>
    <dgm:pt modelId="{8AD5B2D6-8B28-44F8-A841-822420E13867}" type="pres">
      <dgm:prSet presAssocID="{5850F555-3771-4C1C-9A82-EEDD2D8A542D}" presName="thinLine2b" presStyleLbl="callout" presStyleIdx="1" presStyleCnt="3"/>
      <dgm:spPr/>
    </dgm:pt>
    <dgm:pt modelId="{0D1B2BDD-2935-4012-BE2A-1456AFC677DB}" type="pres">
      <dgm:prSet presAssocID="{5850F555-3771-4C1C-9A82-EEDD2D8A542D}" presName="vertSpace2b" presStyleCnt="0"/>
      <dgm:spPr/>
    </dgm:pt>
    <dgm:pt modelId="{153EEC5B-D971-4809-904A-46152F7F27DF}" type="pres">
      <dgm:prSet presAssocID="{4969B778-16A8-4F50-9ED3-072532AD88E2}" presName="horz2" presStyleCnt="0"/>
      <dgm:spPr/>
    </dgm:pt>
    <dgm:pt modelId="{67DEAB21-6CA7-4FFC-ADD6-8D3827440F99}" type="pres">
      <dgm:prSet presAssocID="{4969B778-16A8-4F50-9ED3-072532AD88E2}" presName="horzSpace2" presStyleCnt="0"/>
      <dgm:spPr/>
    </dgm:pt>
    <dgm:pt modelId="{7DCCDD2B-557D-42EF-B3C8-341408A0B04F}" type="pres">
      <dgm:prSet presAssocID="{4969B778-16A8-4F50-9ED3-072532AD88E2}" presName="tx2" presStyleLbl="revTx" presStyleIdx="3" presStyleCnt="4"/>
      <dgm:spPr/>
      <dgm:t>
        <a:bodyPr/>
        <a:lstStyle/>
        <a:p>
          <a:endParaRPr lang="fr-FR"/>
        </a:p>
      </dgm:t>
    </dgm:pt>
    <dgm:pt modelId="{7C8AF124-45FF-4372-BE88-94D36682D9A3}" type="pres">
      <dgm:prSet presAssocID="{4969B778-16A8-4F50-9ED3-072532AD88E2}" presName="vert2" presStyleCnt="0"/>
      <dgm:spPr/>
    </dgm:pt>
    <dgm:pt modelId="{69CF3BEE-6034-4F02-803B-D0DE1BF60F24}" type="pres">
      <dgm:prSet presAssocID="{4969B778-16A8-4F50-9ED3-072532AD88E2}" presName="thinLine2b" presStyleLbl="callout" presStyleIdx="2" presStyleCnt="3"/>
      <dgm:spPr/>
    </dgm:pt>
    <dgm:pt modelId="{781A7C8A-2DF7-446A-9FBD-E488E9704B54}" type="pres">
      <dgm:prSet presAssocID="{4969B778-16A8-4F50-9ED3-072532AD88E2}" presName="vertSpace2b" presStyleCnt="0"/>
      <dgm:spPr/>
    </dgm:pt>
  </dgm:ptLst>
  <dgm:cxnLst>
    <dgm:cxn modelId="{70B23F34-2A5E-46D0-BDE0-0F4538F5EC7D}" type="presOf" srcId="{5850F555-3771-4C1C-9A82-EEDD2D8A542D}" destId="{D7A96A98-7C17-428A-BEDB-E3CACB0127AB}" srcOrd="0" destOrd="0" presId="urn:microsoft.com/office/officeart/2008/layout/LinedList"/>
    <dgm:cxn modelId="{31CF96D5-1E92-4699-B85F-5DC8BE1145BF}" type="presOf" srcId="{4969B778-16A8-4F50-9ED3-072532AD88E2}" destId="{7DCCDD2B-557D-42EF-B3C8-341408A0B04F}" srcOrd="0" destOrd="0" presId="urn:microsoft.com/office/officeart/2008/layout/LinedList"/>
    <dgm:cxn modelId="{6867FF23-8A10-409C-B034-A4FEEC731C8A}" srcId="{CFAD5E9D-01E1-4A24-8C5E-AB73A161B0B5}" destId="{4969B778-16A8-4F50-9ED3-072532AD88E2}" srcOrd="2" destOrd="0" parTransId="{AB0F2B73-F25C-40C7-8071-CF0713D5EED1}" sibTransId="{4E395A3A-66B8-4E7E-81F2-B18C7210C51C}"/>
    <dgm:cxn modelId="{1E724B76-8E7F-4119-B8AF-4AB4FC1A55CE}" srcId="{CFAD5E9D-01E1-4A24-8C5E-AB73A161B0B5}" destId="{F8C15FEA-A09C-45E7-A74D-8087B50F4696}" srcOrd="0" destOrd="0" parTransId="{C39EAA24-6843-4D91-9413-690374313B67}" sibTransId="{09C6F111-8B9C-4054-B4BF-74BCF655DDA9}"/>
    <dgm:cxn modelId="{8900B4B4-8A59-438D-9AD3-7FA8FA1E43C1}" type="presOf" srcId="{305E4060-383C-4B30-BEB1-BF76DBE697EE}" destId="{D5DEAE52-E605-4DB7-9E84-959FE5131546}" srcOrd="0" destOrd="0" presId="urn:microsoft.com/office/officeart/2008/layout/LinedList"/>
    <dgm:cxn modelId="{93E106E3-DA1A-4880-BB2E-25CA1D1F2B0C}" srcId="{CFAD5E9D-01E1-4A24-8C5E-AB73A161B0B5}" destId="{5850F555-3771-4C1C-9A82-EEDD2D8A542D}" srcOrd="1" destOrd="0" parTransId="{5EA53EC1-C909-4CD9-BD01-E27CA1E4F6B0}" sibTransId="{D80FB188-68CE-4183-87B4-BE76668DC810}"/>
    <dgm:cxn modelId="{5F524227-1576-4916-9F8D-C7D9E9B01263}" type="presOf" srcId="{CFAD5E9D-01E1-4A24-8C5E-AB73A161B0B5}" destId="{92E22E6B-D378-4DC5-9F1A-EBA96C3479C1}" srcOrd="0" destOrd="0" presId="urn:microsoft.com/office/officeart/2008/layout/LinedList"/>
    <dgm:cxn modelId="{867DF91E-E9E6-4ACB-A03F-AF1502EE5092}" srcId="{305E4060-383C-4B30-BEB1-BF76DBE697EE}" destId="{CFAD5E9D-01E1-4A24-8C5E-AB73A161B0B5}" srcOrd="0" destOrd="0" parTransId="{318E8E7C-C1B3-44CB-B610-9A4AE46DCE70}" sibTransId="{7BAEBA50-2239-4013-B939-A5B06A9B5476}"/>
    <dgm:cxn modelId="{FBDC60EF-9144-472B-A271-1D035D0A133C}" type="presOf" srcId="{F8C15FEA-A09C-45E7-A74D-8087B50F4696}" destId="{675A3DE1-86F1-472B-9AF3-0F3F288DBC26}" srcOrd="0" destOrd="0" presId="urn:microsoft.com/office/officeart/2008/layout/LinedList"/>
    <dgm:cxn modelId="{894A5319-D3E0-4A27-AAF6-6337F37017F4}" type="presParOf" srcId="{D5DEAE52-E605-4DB7-9E84-959FE5131546}" destId="{BAB538B1-7E8C-448B-94A3-86BD7D4A3EBF}" srcOrd="0" destOrd="0" presId="urn:microsoft.com/office/officeart/2008/layout/LinedList"/>
    <dgm:cxn modelId="{1B6B4610-D246-4A92-870B-528B74633827}" type="presParOf" srcId="{D5DEAE52-E605-4DB7-9E84-959FE5131546}" destId="{A2E3C957-F880-4735-BD8C-B2173D03EA9A}" srcOrd="1" destOrd="0" presId="urn:microsoft.com/office/officeart/2008/layout/LinedList"/>
    <dgm:cxn modelId="{8D509FF5-CAEF-4424-A558-D90904F426CD}" type="presParOf" srcId="{A2E3C957-F880-4735-BD8C-B2173D03EA9A}" destId="{92E22E6B-D378-4DC5-9F1A-EBA96C3479C1}" srcOrd="0" destOrd="0" presId="urn:microsoft.com/office/officeart/2008/layout/LinedList"/>
    <dgm:cxn modelId="{317E30D5-7A3E-4A1A-9402-6692B15E9FE4}" type="presParOf" srcId="{A2E3C957-F880-4735-BD8C-B2173D03EA9A}" destId="{6142A23E-0FAA-4FDF-92C1-363947377491}" srcOrd="1" destOrd="0" presId="urn:microsoft.com/office/officeart/2008/layout/LinedList"/>
    <dgm:cxn modelId="{B7390EDC-54BD-4B24-B8B4-04EBD80C0CC8}" type="presParOf" srcId="{6142A23E-0FAA-4FDF-92C1-363947377491}" destId="{03EC68C8-43D9-4ADA-BBA4-D525FF561B46}" srcOrd="0" destOrd="0" presId="urn:microsoft.com/office/officeart/2008/layout/LinedList"/>
    <dgm:cxn modelId="{1A3186FC-C4BA-430C-AC4F-14ADFDD5AB16}" type="presParOf" srcId="{6142A23E-0FAA-4FDF-92C1-363947377491}" destId="{014A8749-2387-48DF-8AA6-D3C836DDDDEA}" srcOrd="1" destOrd="0" presId="urn:microsoft.com/office/officeart/2008/layout/LinedList"/>
    <dgm:cxn modelId="{858158A6-7206-4572-BE1A-3DB211022BBE}" type="presParOf" srcId="{014A8749-2387-48DF-8AA6-D3C836DDDDEA}" destId="{6E04A02E-8814-4009-8744-6E80DA94B513}" srcOrd="0" destOrd="0" presId="urn:microsoft.com/office/officeart/2008/layout/LinedList"/>
    <dgm:cxn modelId="{25FDD5BB-8739-4FB3-9170-36BA31BAA856}" type="presParOf" srcId="{014A8749-2387-48DF-8AA6-D3C836DDDDEA}" destId="{675A3DE1-86F1-472B-9AF3-0F3F288DBC26}" srcOrd="1" destOrd="0" presId="urn:microsoft.com/office/officeart/2008/layout/LinedList"/>
    <dgm:cxn modelId="{D8C8FEB9-BF64-4FD2-B52E-36F4D10F3617}" type="presParOf" srcId="{014A8749-2387-48DF-8AA6-D3C836DDDDEA}" destId="{B18621C4-AC5B-49E1-9015-1814A3C4E72B}" srcOrd="2" destOrd="0" presId="urn:microsoft.com/office/officeart/2008/layout/LinedList"/>
    <dgm:cxn modelId="{42A56021-9957-41B6-80A8-23AEF88A121A}" type="presParOf" srcId="{6142A23E-0FAA-4FDF-92C1-363947377491}" destId="{9BE1709F-89F7-42C4-94C6-D5A879825824}" srcOrd="2" destOrd="0" presId="urn:microsoft.com/office/officeart/2008/layout/LinedList"/>
    <dgm:cxn modelId="{CF1B96F5-B14A-40B1-946F-5D438718FDFD}" type="presParOf" srcId="{6142A23E-0FAA-4FDF-92C1-363947377491}" destId="{A9FCB88C-C0DE-4491-9D0F-7CBD9AA9F297}" srcOrd="3" destOrd="0" presId="urn:microsoft.com/office/officeart/2008/layout/LinedList"/>
    <dgm:cxn modelId="{9F0661C9-8526-4C44-AEA5-77E9F588586E}" type="presParOf" srcId="{6142A23E-0FAA-4FDF-92C1-363947377491}" destId="{7826D4D4-82A1-4E05-AB99-4E94B10AF383}" srcOrd="4" destOrd="0" presId="urn:microsoft.com/office/officeart/2008/layout/LinedList"/>
    <dgm:cxn modelId="{7BF771E3-C94B-413F-8037-AF3DDA4AB218}" type="presParOf" srcId="{7826D4D4-82A1-4E05-AB99-4E94B10AF383}" destId="{A86FADAC-7F6F-4A7A-BCF7-97012BC2BD11}" srcOrd="0" destOrd="0" presId="urn:microsoft.com/office/officeart/2008/layout/LinedList"/>
    <dgm:cxn modelId="{05062CA3-4CB5-491B-B577-01C9AAB4728F}" type="presParOf" srcId="{7826D4D4-82A1-4E05-AB99-4E94B10AF383}" destId="{D7A96A98-7C17-428A-BEDB-E3CACB0127AB}" srcOrd="1" destOrd="0" presId="urn:microsoft.com/office/officeart/2008/layout/LinedList"/>
    <dgm:cxn modelId="{E5BD510D-DBC7-45CB-9139-5A3CFDA9A4FA}" type="presParOf" srcId="{7826D4D4-82A1-4E05-AB99-4E94B10AF383}" destId="{3F41D402-D247-4451-A508-ED1450B4329A}" srcOrd="2" destOrd="0" presId="urn:microsoft.com/office/officeart/2008/layout/LinedList"/>
    <dgm:cxn modelId="{3AF94D6A-35C7-4FB4-911D-C782BDA92A94}" type="presParOf" srcId="{6142A23E-0FAA-4FDF-92C1-363947377491}" destId="{8AD5B2D6-8B28-44F8-A841-822420E13867}" srcOrd="5" destOrd="0" presId="urn:microsoft.com/office/officeart/2008/layout/LinedList"/>
    <dgm:cxn modelId="{08CD125F-7EF6-4915-A752-6DC96B99B37D}" type="presParOf" srcId="{6142A23E-0FAA-4FDF-92C1-363947377491}" destId="{0D1B2BDD-2935-4012-BE2A-1456AFC677DB}" srcOrd="6" destOrd="0" presId="urn:microsoft.com/office/officeart/2008/layout/LinedList"/>
    <dgm:cxn modelId="{63DE06D6-72AB-47E4-A024-B8EDE896CF4B}" type="presParOf" srcId="{6142A23E-0FAA-4FDF-92C1-363947377491}" destId="{153EEC5B-D971-4809-904A-46152F7F27DF}" srcOrd="7" destOrd="0" presId="urn:microsoft.com/office/officeart/2008/layout/LinedList"/>
    <dgm:cxn modelId="{B5F277F5-D0BA-41BD-9452-63AED8DFBC60}" type="presParOf" srcId="{153EEC5B-D971-4809-904A-46152F7F27DF}" destId="{67DEAB21-6CA7-4FFC-ADD6-8D3827440F99}" srcOrd="0" destOrd="0" presId="urn:microsoft.com/office/officeart/2008/layout/LinedList"/>
    <dgm:cxn modelId="{9905BC73-E295-41E7-9FF3-87F0FD1AA38C}" type="presParOf" srcId="{153EEC5B-D971-4809-904A-46152F7F27DF}" destId="{7DCCDD2B-557D-42EF-B3C8-341408A0B04F}" srcOrd="1" destOrd="0" presId="urn:microsoft.com/office/officeart/2008/layout/LinedList"/>
    <dgm:cxn modelId="{A41BC419-3CCF-4535-AC6C-1CE6AF233DC3}" type="presParOf" srcId="{153EEC5B-D971-4809-904A-46152F7F27DF}" destId="{7C8AF124-45FF-4372-BE88-94D36682D9A3}" srcOrd="2" destOrd="0" presId="urn:microsoft.com/office/officeart/2008/layout/LinedList"/>
    <dgm:cxn modelId="{4ABA77EF-0226-4108-A988-029BD3C70E4F}" type="presParOf" srcId="{6142A23E-0FAA-4FDF-92C1-363947377491}" destId="{69CF3BEE-6034-4F02-803B-D0DE1BF60F24}" srcOrd="8" destOrd="0" presId="urn:microsoft.com/office/officeart/2008/layout/LinedList"/>
    <dgm:cxn modelId="{7B327C29-9A42-4955-A28E-BD8BF96DEB17}" type="presParOf" srcId="{6142A23E-0FAA-4FDF-92C1-363947377491}" destId="{781A7C8A-2DF7-446A-9FBD-E488E9704B5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450228-DE42-44B5-AEBE-ECBE6A37BE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22FC1BC8-D6DF-4153-BBD6-45F196977DBA}">
      <dgm:prSet phldrT="[Texte]"/>
      <dgm:spPr/>
      <dgm:t>
        <a:bodyPr/>
        <a:lstStyle/>
        <a:p>
          <a:r>
            <a:rPr lang="fr-FR" dirty="0" smtClean="0"/>
            <a:t>n°2 </a:t>
          </a:r>
        </a:p>
        <a:p>
          <a:r>
            <a:rPr lang="fr-FR" dirty="0" smtClean="0"/>
            <a:t>CE, avis  2011 POPIN</a:t>
          </a:r>
          <a:endParaRPr lang="fr-FR" dirty="0"/>
        </a:p>
      </dgm:t>
    </dgm:pt>
    <dgm:pt modelId="{7529BCE8-A55A-44AA-9DCD-661ED590D14C}" type="parTrans" cxnId="{149CD8FB-36FA-4288-BBDF-678C3F7E2349}">
      <dgm:prSet/>
      <dgm:spPr/>
      <dgm:t>
        <a:bodyPr/>
        <a:lstStyle/>
        <a:p>
          <a:endParaRPr lang="fr-FR"/>
        </a:p>
      </dgm:t>
    </dgm:pt>
    <dgm:pt modelId="{B479E39B-E2F7-4AC4-982C-A7ABC5D90274}" type="sibTrans" cxnId="{149CD8FB-36FA-4288-BBDF-678C3F7E2349}">
      <dgm:prSet/>
      <dgm:spPr/>
      <dgm:t>
        <a:bodyPr/>
        <a:lstStyle/>
        <a:p>
          <a:endParaRPr lang="fr-FR"/>
        </a:p>
      </dgm:t>
    </dgm:pt>
    <dgm:pt modelId="{2150F69F-D186-4BA6-A21A-DB6A189DE28F}">
      <dgm:prSet phldrT="[Texte]"/>
      <dgm:spPr/>
      <dgm:t>
        <a:bodyPr/>
        <a:lstStyle/>
        <a:p>
          <a:r>
            <a:rPr lang="fr-FR" dirty="0" smtClean="0"/>
            <a:t>n°3  </a:t>
          </a:r>
          <a:br>
            <a:rPr lang="fr-FR" dirty="0" smtClean="0"/>
          </a:br>
          <a:r>
            <a:rPr lang="fr-FR" dirty="0" smtClean="0"/>
            <a:t>Article 18, Loi DCRA du 12 avril 2000</a:t>
          </a:r>
          <a:endParaRPr lang="fr-FR" dirty="0"/>
        </a:p>
      </dgm:t>
    </dgm:pt>
    <dgm:pt modelId="{C2FAE1CA-A882-4A4E-84A9-8C2E31570246}" type="parTrans" cxnId="{EC0F1CE6-3108-4130-850E-B8C33314BB1B}">
      <dgm:prSet/>
      <dgm:spPr/>
      <dgm:t>
        <a:bodyPr/>
        <a:lstStyle/>
        <a:p>
          <a:endParaRPr lang="fr-FR"/>
        </a:p>
      </dgm:t>
    </dgm:pt>
    <dgm:pt modelId="{893FCAC2-EC8D-4CC6-A4E2-F8DC271FE13F}" type="sibTrans" cxnId="{EC0F1CE6-3108-4130-850E-B8C33314BB1B}">
      <dgm:prSet/>
      <dgm:spPr/>
      <dgm:t>
        <a:bodyPr/>
        <a:lstStyle/>
        <a:p>
          <a:endParaRPr lang="fr-FR"/>
        </a:p>
      </dgm:t>
    </dgm:pt>
    <dgm:pt modelId="{B501E19F-F859-409E-896C-6BFD6A1E3401}">
      <dgm:prSet phldrT="[Texte]"/>
      <dgm:spPr/>
      <dgm:t>
        <a:bodyPr/>
        <a:lstStyle/>
        <a:p>
          <a:r>
            <a:rPr lang="fr-FR" dirty="0" smtClean="0"/>
            <a:t>N°4</a:t>
          </a:r>
        </a:p>
        <a:p>
          <a:r>
            <a:rPr lang="fr-FR" dirty="0" smtClean="0"/>
            <a:t>CE 3 mars 2002 CLINIQUE MEDICALE DE PNEUMOLOGIE SAINTE-ANNE</a:t>
          </a:r>
          <a:endParaRPr lang="fr-FR" dirty="0"/>
        </a:p>
      </dgm:t>
    </dgm:pt>
    <dgm:pt modelId="{81399E03-B004-4D57-AECB-4F36AB8E2A6C}" type="parTrans" cxnId="{6C3C7C69-A842-4244-ADE0-3147CFF0258C}">
      <dgm:prSet/>
      <dgm:spPr/>
      <dgm:t>
        <a:bodyPr/>
        <a:lstStyle/>
        <a:p>
          <a:endParaRPr lang="fr-FR"/>
        </a:p>
      </dgm:t>
    </dgm:pt>
    <dgm:pt modelId="{9E067990-CB74-41D8-99E3-80825B427E65}" type="sibTrans" cxnId="{6C3C7C69-A842-4244-ADE0-3147CFF0258C}">
      <dgm:prSet/>
      <dgm:spPr/>
      <dgm:t>
        <a:bodyPr/>
        <a:lstStyle/>
        <a:p>
          <a:endParaRPr lang="fr-FR"/>
        </a:p>
      </dgm:t>
    </dgm:pt>
    <dgm:pt modelId="{D1A45AE7-6A0E-4F51-BA84-C9AC42A7FCA1}">
      <dgm:prSet phldrT="[Texte]"/>
      <dgm:spPr/>
      <dgm:t>
        <a:bodyPr/>
        <a:lstStyle/>
        <a:p>
          <a:r>
            <a:rPr lang="fr-FR" dirty="0" smtClean="0"/>
            <a:t>n°5</a:t>
          </a:r>
          <a:br>
            <a:rPr lang="fr-FR" dirty="0" smtClean="0"/>
          </a:br>
          <a:r>
            <a:rPr lang="fr-FR" dirty="0" smtClean="0"/>
            <a:t>CE 13 décembre 1889 Cadot</a:t>
          </a:r>
          <a:endParaRPr lang="fr-FR" dirty="0"/>
        </a:p>
      </dgm:t>
    </dgm:pt>
    <dgm:pt modelId="{2D767178-5AC3-4B29-A1EF-2D9F01F7FBCF}" type="parTrans" cxnId="{0D23CD1E-6A5A-4DBF-954B-08008AF26D4E}">
      <dgm:prSet/>
      <dgm:spPr/>
      <dgm:t>
        <a:bodyPr/>
        <a:lstStyle/>
        <a:p>
          <a:endParaRPr lang="fr-FR"/>
        </a:p>
      </dgm:t>
    </dgm:pt>
    <dgm:pt modelId="{84808B44-4DB4-4ABE-97EC-16D1ECE80A6B}" type="sibTrans" cxnId="{0D23CD1E-6A5A-4DBF-954B-08008AF26D4E}">
      <dgm:prSet/>
      <dgm:spPr/>
      <dgm:t>
        <a:bodyPr/>
        <a:lstStyle/>
        <a:p>
          <a:endParaRPr lang="fr-FR"/>
        </a:p>
      </dgm:t>
    </dgm:pt>
    <dgm:pt modelId="{D2539463-472C-4C48-A508-227FE1DB3C6B}">
      <dgm:prSet phldrT="[Texte]"/>
      <dgm:spPr/>
      <dgm:t>
        <a:bodyPr/>
        <a:lstStyle/>
        <a:p>
          <a:r>
            <a:rPr lang="fr-FR" dirty="0" smtClean="0"/>
            <a:t>n°1</a:t>
          </a:r>
        </a:p>
        <a:p>
          <a:r>
            <a:rPr lang="fr-FR" dirty="0" smtClean="0"/>
            <a:t>CE 1986 Syndicat national des pharmaciens des centres universitaires</a:t>
          </a:r>
          <a:endParaRPr lang="fr-FR" dirty="0"/>
        </a:p>
      </dgm:t>
    </dgm:pt>
    <dgm:pt modelId="{B76A126B-3730-47A8-AE75-11E0F7FE1608}" type="parTrans" cxnId="{EA1E6869-EB1B-449F-8253-4FBE4F64E8D9}">
      <dgm:prSet/>
      <dgm:spPr/>
      <dgm:t>
        <a:bodyPr/>
        <a:lstStyle/>
        <a:p>
          <a:endParaRPr lang="fr-FR"/>
        </a:p>
      </dgm:t>
    </dgm:pt>
    <dgm:pt modelId="{AB9990F4-9254-4D4D-A416-824D9529EBA1}" type="sibTrans" cxnId="{EA1E6869-EB1B-449F-8253-4FBE4F64E8D9}">
      <dgm:prSet/>
      <dgm:spPr/>
      <dgm:t>
        <a:bodyPr/>
        <a:lstStyle/>
        <a:p>
          <a:endParaRPr lang="fr-FR"/>
        </a:p>
      </dgm:t>
    </dgm:pt>
    <dgm:pt modelId="{2BC273C4-EEFB-45A4-920D-B6AE7105B08A}" type="pres">
      <dgm:prSet presAssocID="{DC450228-DE42-44B5-AEBE-ECBE6A37BEBD}" presName="diagram" presStyleCnt="0">
        <dgm:presLayoutVars>
          <dgm:dir/>
          <dgm:resizeHandles val="exact"/>
        </dgm:presLayoutVars>
      </dgm:prSet>
      <dgm:spPr/>
      <dgm:t>
        <a:bodyPr/>
        <a:lstStyle/>
        <a:p>
          <a:endParaRPr lang="fr-FR"/>
        </a:p>
      </dgm:t>
    </dgm:pt>
    <dgm:pt modelId="{21382460-9C74-4B75-9AAA-40A688C3C603}" type="pres">
      <dgm:prSet presAssocID="{D2539463-472C-4C48-A508-227FE1DB3C6B}" presName="node" presStyleLbl="node1" presStyleIdx="0" presStyleCnt="5">
        <dgm:presLayoutVars>
          <dgm:bulletEnabled val="1"/>
        </dgm:presLayoutVars>
      </dgm:prSet>
      <dgm:spPr/>
      <dgm:t>
        <a:bodyPr/>
        <a:lstStyle/>
        <a:p>
          <a:endParaRPr lang="fr-FR"/>
        </a:p>
      </dgm:t>
    </dgm:pt>
    <dgm:pt modelId="{F08D993D-0A8F-456B-92B6-16864F06F33A}" type="pres">
      <dgm:prSet presAssocID="{AB9990F4-9254-4D4D-A416-824D9529EBA1}" presName="sibTrans" presStyleCnt="0"/>
      <dgm:spPr/>
    </dgm:pt>
    <dgm:pt modelId="{38C69837-6F9E-4C0B-949F-6C8A5B63BE80}" type="pres">
      <dgm:prSet presAssocID="{22FC1BC8-D6DF-4153-BBD6-45F196977DBA}" presName="node" presStyleLbl="node1" presStyleIdx="1" presStyleCnt="5">
        <dgm:presLayoutVars>
          <dgm:bulletEnabled val="1"/>
        </dgm:presLayoutVars>
      </dgm:prSet>
      <dgm:spPr/>
      <dgm:t>
        <a:bodyPr/>
        <a:lstStyle/>
        <a:p>
          <a:endParaRPr lang="fr-FR"/>
        </a:p>
      </dgm:t>
    </dgm:pt>
    <dgm:pt modelId="{E5183D19-033F-4802-BA34-49D0F6F17274}" type="pres">
      <dgm:prSet presAssocID="{B479E39B-E2F7-4AC4-982C-A7ABC5D90274}" presName="sibTrans" presStyleCnt="0"/>
      <dgm:spPr/>
    </dgm:pt>
    <dgm:pt modelId="{2D0D2E1B-9F93-4EFB-8643-A05E87FD66C7}" type="pres">
      <dgm:prSet presAssocID="{2150F69F-D186-4BA6-A21A-DB6A189DE28F}" presName="node" presStyleLbl="node1" presStyleIdx="2" presStyleCnt="5">
        <dgm:presLayoutVars>
          <dgm:bulletEnabled val="1"/>
        </dgm:presLayoutVars>
      </dgm:prSet>
      <dgm:spPr/>
      <dgm:t>
        <a:bodyPr/>
        <a:lstStyle/>
        <a:p>
          <a:endParaRPr lang="fr-FR"/>
        </a:p>
      </dgm:t>
    </dgm:pt>
    <dgm:pt modelId="{6E7B485B-0807-4210-BE05-385841F43BA4}" type="pres">
      <dgm:prSet presAssocID="{893FCAC2-EC8D-4CC6-A4E2-F8DC271FE13F}" presName="sibTrans" presStyleCnt="0"/>
      <dgm:spPr/>
    </dgm:pt>
    <dgm:pt modelId="{B267A917-21F1-42BE-AF5C-D4ECF229E8D1}" type="pres">
      <dgm:prSet presAssocID="{B501E19F-F859-409E-896C-6BFD6A1E3401}" presName="node" presStyleLbl="node1" presStyleIdx="3" presStyleCnt="5">
        <dgm:presLayoutVars>
          <dgm:bulletEnabled val="1"/>
        </dgm:presLayoutVars>
      </dgm:prSet>
      <dgm:spPr/>
      <dgm:t>
        <a:bodyPr/>
        <a:lstStyle/>
        <a:p>
          <a:endParaRPr lang="fr-FR"/>
        </a:p>
      </dgm:t>
    </dgm:pt>
    <dgm:pt modelId="{4998ED79-9909-47FD-A713-79BA359EE39B}" type="pres">
      <dgm:prSet presAssocID="{9E067990-CB74-41D8-99E3-80825B427E65}" presName="sibTrans" presStyleCnt="0"/>
      <dgm:spPr/>
    </dgm:pt>
    <dgm:pt modelId="{C049440C-EBD1-400E-A9D2-4BBB3D68EE2B}" type="pres">
      <dgm:prSet presAssocID="{D1A45AE7-6A0E-4F51-BA84-C9AC42A7FCA1}" presName="node" presStyleLbl="node1" presStyleIdx="4" presStyleCnt="5">
        <dgm:presLayoutVars>
          <dgm:bulletEnabled val="1"/>
        </dgm:presLayoutVars>
      </dgm:prSet>
      <dgm:spPr/>
      <dgm:t>
        <a:bodyPr/>
        <a:lstStyle/>
        <a:p>
          <a:endParaRPr lang="fr-FR"/>
        </a:p>
      </dgm:t>
    </dgm:pt>
  </dgm:ptLst>
  <dgm:cxnLst>
    <dgm:cxn modelId="{0D23CD1E-6A5A-4DBF-954B-08008AF26D4E}" srcId="{DC450228-DE42-44B5-AEBE-ECBE6A37BEBD}" destId="{D1A45AE7-6A0E-4F51-BA84-C9AC42A7FCA1}" srcOrd="4" destOrd="0" parTransId="{2D767178-5AC3-4B29-A1EF-2D9F01F7FBCF}" sibTransId="{84808B44-4DB4-4ABE-97EC-16D1ECE80A6B}"/>
    <dgm:cxn modelId="{6C3C7C69-A842-4244-ADE0-3147CFF0258C}" srcId="{DC450228-DE42-44B5-AEBE-ECBE6A37BEBD}" destId="{B501E19F-F859-409E-896C-6BFD6A1E3401}" srcOrd="3" destOrd="0" parTransId="{81399E03-B004-4D57-AECB-4F36AB8E2A6C}" sibTransId="{9E067990-CB74-41D8-99E3-80825B427E65}"/>
    <dgm:cxn modelId="{13D2665B-3DE0-44AD-A430-3030CBA3FD5A}" type="presOf" srcId="{DC450228-DE42-44B5-AEBE-ECBE6A37BEBD}" destId="{2BC273C4-EEFB-45A4-920D-B6AE7105B08A}" srcOrd="0" destOrd="0" presId="urn:microsoft.com/office/officeart/2005/8/layout/default"/>
    <dgm:cxn modelId="{EC0F1CE6-3108-4130-850E-B8C33314BB1B}" srcId="{DC450228-DE42-44B5-AEBE-ECBE6A37BEBD}" destId="{2150F69F-D186-4BA6-A21A-DB6A189DE28F}" srcOrd="2" destOrd="0" parTransId="{C2FAE1CA-A882-4A4E-84A9-8C2E31570246}" sibTransId="{893FCAC2-EC8D-4CC6-A4E2-F8DC271FE13F}"/>
    <dgm:cxn modelId="{149CD8FB-36FA-4288-BBDF-678C3F7E2349}" srcId="{DC450228-DE42-44B5-AEBE-ECBE6A37BEBD}" destId="{22FC1BC8-D6DF-4153-BBD6-45F196977DBA}" srcOrd="1" destOrd="0" parTransId="{7529BCE8-A55A-44AA-9DCD-661ED590D14C}" sibTransId="{B479E39B-E2F7-4AC4-982C-A7ABC5D90274}"/>
    <dgm:cxn modelId="{BE6698C3-541F-471D-B360-76088A7885AC}" type="presOf" srcId="{2150F69F-D186-4BA6-A21A-DB6A189DE28F}" destId="{2D0D2E1B-9F93-4EFB-8643-A05E87FD66C7}" srcOrd="0" destOrd="0" presId="urn:microsoft.com/office/officeart/2005/8/layout/default"/>
    <dgm:cxn modelId="{4C3AB09F-73DA-4C6C-A332-400872CCE442}" type="presOf" srcId="{22FC1BC8-D6DF-4153-BBD6-45F196977DBA}" destId="{38C69837-6F9E-4C0B-949F-6C8A5B63BE80}" srcOrd="0" destOrd="0" presId="urn:microsoft.com/office/officeart/2005/8/layout/default"/>
    <dgm:cxn modelId="{60F15C17-A889-4FA4-B41E-266C963A78C9}" type="presOf" srcId="{D2539463-472C-4C48-A508-227FE1DB3C6B}" destId="{21382460-9C74-4B75-9AAA-40A688C3C603}" srcOrd="0" destOrd="0" presId="urn:microsoft.com/office/officeart/2005/8/layout/default"/>
    <dgm:cxn modelId="{EA1E6869-EB1B-449F-8253-4FBE4F64E8D9}" srcId="{DC450228-DE42-44B5-AEBE-ECBE6A37BEBD}" destId="{D2539463-472C-4C48-A508-227FE1DB3C6B}" srcOrd="0" destOrd="0" parTransId="{B76A126B-3730-47A8-AE75-11E0F7FE1608}" sibTransId="{AB9990F4-9254-4D4D-A416-824D9529EBA1}"/>
    <dgm:cxn modelId="{AC1D9100-C75E-4932-883A-841DBE951F83}" type="presOf" srcId="{B501E19F-F859-409E-896C-6BFD6A1E3401}" destId="{B267A917-21F1-42BE-AF5C-D4ECF229E8D1}" srcOrd="0" destOrd="0" presId="urn:microsoft.com/office/officeart/2005/8/layout/default"/>
    <dgm:cxn modelId="{362FE288-5D07-4072-A4E8-CB11B6B27497}" type="presOf" srcId="{D1A45AE7-6A0E-4F51-BA84-C9AC42A7FCA1}" destId="{C049440C-EBD1-400E-A9D2-4BBB3D68EE2B}" srcOrd="0" destOrd="0" presId="urn:microsoft.com/office/officeart/2005/8/layout/default"/>
    <dgm:cxn modelId="{552BE652-D370-4C5A-BDBA-F40DB5457F39}" type="presParOf" srcId="{2BC273C4-EEFB-45A4-920D-B6AE7105B08A}" destId="{21382460-9C74-4B75-9AAA-40A688C3C603}" srcOrd="0" destOrd="0" presId="urn:microsoft.com/office/officeart/2005/8/layout/default"/>
    <dgm:cxn modelId="{A6E598B9-56C0-4A12-A2BC-98BBCBCB6990}" type="presParOf" srcId="{2BC273C4-EEFB-45A4-920D-B6AE7105B08A}" destId="{F08D993D-0A8F-456B-92B6-16864F06F33A}" srcOrd="1" destOrd="0" presId="urn:microsoft.com/office/officeart/2005/8/layout/default"/>
    <dgm:cxn modelId="{44EDD016-6D07-408D-BC0A-82CF90314AF8}" type="presParOf" srcId="{2BC273C4-EEFB-45A4-920D-B6AE7105B08A}" destId="{38C69837-6F9E-4C0B-949F-6C8A5B63BE80}" srcOrd="2" destOrd="0" presId="urn:microsoft.com/office/officeart/2005/8/layout/default"/>
    <dgm:cxn modelId="{A97E0925-9CE0-4A2C-8BE0-DCE5E4FC33CA}" type="presParOf" srcId="{2BC273C4-EEFB-45A4-920D-B6AE7105B08A}" destId="{E5183D19-033F-4802-BA34-49D0F6F17274}" srcOrd="3" destOrd="0" presId="urn:microsoft.com/office/officeart/2005/8/layout/default"/>
    <dgm:cxn modelId="{84C5A2D6-B9B7-439D-ACD2-A39B250EEA9C}" type="presParOf" srcId="{2BC273C4-EEFB-45A4-920D-B6AE7105B08A}" destId="{2D0D2E1B-9F93-4EFB-8643-A05E87FD66C7}" srcOrd="4" destOrd="0" presId="urn:microsoft.com/office/officeart/2005/8/layout/default"/>
    <dgm:cxn modelId="{DC3D84E0-70D8-4EBE-8649-81366947E92F}" type="presParOf" srcId="{2BC273C4-EEFB-45A4-920D-B6AE7105B08A}" destId="{6E7B485B-0807-4210-BE05-385841F43BA4}" srcOrd="5" destOrd="0" presId="urn:microsoft.com/office/officeart/2005/8/layout/default"/>
    <dgm:cxn modelId="{271C200C-6AB1-469C-9DC8-562B133C6B40}" type="presParOf" srcId="{2BC273C4-EEFB-45A4-920D-B6AE7105B08A}" destId="{B267A917-21F1-42BE-AF5C-D4ECF229E8D1}" srcOrd="6" destOrd="0" presId="urn:microsoft.com/office/officeart/2005/8/layout/default"/>
    <dgm:cxn modelId="{0F09A099-A06B-4C97-BADA-324B78DE9482}" type="presParOf" srcId="{2BC273C4-EEFB-45A4-920D-B6AE7105B08A}" destId="{4998ED79-9909-47FD-A713-79BA359EE39B}" srcOrd="7" destOrd="0" presId="urn:microsoft.com/office/officeart/2005/8/layout/default"/>
    <dgm:cxn modelId="{23EE6295-BAD6-4E87-8CF7-BF4BFDE2FA57}" type="presParOf" srcId="{2BC273C4-EEFB-45A4-920D-B6AE7105B08A}" destId="{C049440C-EBD1-400E-A9D2-4BBB3D68EE2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CC0239-EBCB-45CB-A63B-9C6BCBBDD40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A8F18168-1956-4889-B593-14F0FDE13932}">
      <dgm:prSet phldrT="[Texte]"/>
      <dgm:spPr/>
      <dgm:t>
        <a:bodyPr/>
        <a:lstStyle/>
        <a:p>
          <a:r>
            <a:rPr lang="fr-FR" dirty="0" smtClean="0"/>
            <a:t>Conciliation </a:t>
          </a:r>
        </a:p>
        <a:p>
          <a:r>
            <a:rPr lang="fr-FR" dirty="0" smtClean="0"/>
            <a:t>Art. L. 141 Code du Sport</a:t>
          </a:r>
        </a:p>
        <a:p>
          <a:endParaRPr lang="fr-FR" dirty="0"/>
        </a:p>
      </dgm:t>
    </dgm:pt>
    <dgm:pt modelId="{18624A28-1859-429C-982B-456E60B556DF}" type="parTrans" cxnId="{E60A4FBA-450C-475D-A86E-261BC43F7D2B}">
      <dgm:prSet/>
      <dgm:spPr/>
      <dgm:t>
        <a:bodyPr/>
        <a:lstStyle/>
        <a:p>
          <a:endParaRPr lang="fr-FR"/>
        </a:p>
      </dgm:t>
    </dgm:pt>
    <dgm:pt modelId="{E49F51CB-987C-44CD-B2A0-9A65ACFABB33}" type="sibTrans" cxnId="{E60A4FBA-450C-475D-A86E-261BC43F7D2B}">
      <dgm:prSet/>
      <dgm:spPr/>
      <dgm:t>
        <a:bodyPr/>
        <a:lstStyle/>
        <a:p>
          <a:endParaRPr lang="fr-FR"/>
        </a:p>
      </dgm:t>
    </dgm:pt>
    <dgm:pt modelId="{6E55D7C5-7079-4068-AAAD-CD645D00E11B}">
      <dgm:prSet phldrT="[Texte]"/>
      <dgm:spPr/>
      <dgm:t>
        <a:bodyPr/>
        <a:lstStyle/>
        <a:p>
          <a:r>
            <a:rPr lang="fr-FR" dirty="0" smtClean="0"/>
            <a:t>Médiation</a:t>
          </a:r>
          <a:endParaRPr lang="fr-FR" dirty="0"/>
        </a:p>
      </dgm:t>
    </dgm:pt>
    <dgm:pt modelId="{18142428-FE3B-445E-8844-671B13AD2C59}" type="parTrans" cxnId="{E07C322D-F31B-4235-ADDA-4C97ECEECD97}">
      <dgm:prSet/>
      <dgm:spPr/>
      <dgm:t>
        <a:bodyPr/>
        <a:lstStyle/>
        <a:p>
          <a:endParaRPr lang="fr-FR"/>
        </a:p>
      </dgm:t>
    </dgm:pt>
    <dgm:pt modelId="{ABA986D6-EC07-49BB-AF3D-3965D8D0A80C}" type="sibTrans" cxnId="{E07C322D-F31B-4235-ADDA-4C97ECEECD97}">
      <dgm:prSet/>
      <dgm:spPr/>
      <dgm:t>
        <a:bodyPr/>
        <a:lstStyle/>
        <a:p>
          <a:endParaRPr lang="fr-FR"/>
        </a:p>
      </dgm:t>
    </dgm:pt>
    <dgm:pt modelId="{F6A8811A-4AD3-49C6-BB7E-0BE9B64E2977}">
      <dgm:prSet phldrT="[Texte]" custT="1"/>
      <dgm:spPr/>
      <dgm:t>
        <a:bodyPr/>
        <a:lstStyle/>
        <a:p>
          <a:pPr algn="ctr"/>
          <a:endParaRPr lang="fr-FR" sz="2100" dirty="0" smtClean="0"/>
        </a:p>
        <a:p>
          <a:pPr algn="ctr"/>
          <a:r>
            <a:rPr lang="fr-FR" sz="1400" dirty="0" smtClean="0"/>
            <a:t> </a:t>
          </a:r>
          <a:r>
            <a:rPr lang="fr-FR" sz="3200" dirty="0" smtClean="0"/>
            <a:t>Transaction</a:t>
          </a:r>
          <a:r>
            <a:rPr lang="fr-FR" sz="1400" dirty="0" smtClean="0"/>
            <a:t/>
          </a:r>
          <a:br>
            <a:rPr lang="fr-FR" sz="1400" dirty="0" smtClean="0"/>
          </a:br>
          <a:endParaRPr lang="fr-FR" sz="1400" dirty="0" smtClean="0"/>
        </a:p>
        <a:p>
          <a:pPr algn="l"/>
          <a:endParaRPr lang="fr-FR" sz="1400" dirty="0" smtClean="0"/>
        </a:p>
        <a:p>
          <a:pPr algn="l"/>
          <a:r>
            <a:rPr lang="fr-FR" sz="1400" dirty="0" smtClean="0"/>
            <a:t> </a:t>
          </a:r>
          <a:endParaRPr lang="fr-FR" sz="1400" dirty="0"/>
        </a:p>
      </dgm:t>
    </dgm:pt>
    <dgm:pt modelId="{CE8D6009-E249-4C06-A406-EC531D7D2C01}" type="parTrans" cxnId="{3BD8A471-2A37-491E-9613-EF82E3441EE4}">
      <dgm:prSet/>
      <dgm:spPr/>
      <dgm:t>
        <a:bodyPr/>
        <a:lstStyle/>
        <a:p>
          <a:endParaRPr lang="fr-FR"/>
        </a:p>
      </dgm:t>
    </dgm:pt>
    <dgm:pt modelId="{7374828C-AF33-4C7A-852B-6950FD1589B2}" type="sibTrans" cxnId="{3BD8A471-2A37-491E-9613-EF82E3441EE4}">
      <dgm:prSet/>
      <dgm:spPr/>
      <dgm:t>
        <a:bodyPr/>
        <a:lstStyle/>
        <a:p>
          <a:endParaRPr lang="fr-FR"/>
        </a:p>
      </dgm:t>
    </dgm:pt>
    <dgm:pt modelId="{EE206497-112C-491C-B48D-A9D5185C0E8F}">
      <dgm:prSet phldrT="[Texte]" custT="1"/>
      <dgm:spPr/>
      <dgm:t>
        <a:bodyPr/>
        <a:lstStyle/>
        <a:p>
          <a:r>
            <a:rPr lang="fr-FR" sz="2800" dirty="0" smtClean="0"/>
            <a:t>Arbitrage</a:t>
          </a:r>
          <a:r>
            <a:rPr lang="fr-FR" sz="1300" dirty="0" smtClean="0"/>
            <a:t/>
          </a:r>
          <a:br>
            <a:rPr lang="fr-FR" sz="1300" dirty="0" smtClean="0"/>
          </a:br>
          <a:endParaRPr lang="fr-FR" sz="1300" dirty="0" smtClean="0"/>
        </a:p>
        <a:p>
          <a:endParaRPr lang="fr-FR" sz="1300" dirty="0"/>
        </a:p>
      </dgm:t>
    </dgm:pt>
    <dgm:pt modelId="{E3A2CBF3-29E0-496A-8B51-400F4516D6A3}" type="parTrans" cxnId="{E8F96496-7880-4515-8550-0E4BEA5C8288}">
      <dgm:prSet/>
      <dgm:spPr/>
    </dgm:pt>
    <dgm:pt modelId="{45F564E6-8B5C-4E25-931F-A0A6655125D0}" type="sibTrans" cxnId="{E8F96496-7880-4515-8550-0E4BEA5C8288}">
      <dgm:prSet/>
      <dgm:spPr/>
    </dgm:pt>
    <dgm:pt modelId="{F950FC08-A5D2-47DF-9D5B-ACE47805C141}" type="pres">
      <dgm:prSet presAssocID="{00CC0239-EBCB-45CB-A63B-9C6BCBBDD40B}" presName="diagram" presStyleCnt="0">
        <dgm:presLayoutVars>
          <dgm:dir/>
          <dgm:resizeHandles val="exact"/>
        </dgm:presLayoutVars>
      </dgm:prSet>
      <dgm:spPr/>
      <dgm:t>
        <a:bodyPr/>
        <a:lstStyle/>
        <a:p>
          <a:endParaRPr lang="fr-FR"/>
        </a:p>
      </dgm:t>
    </dgm:pt>
    <dgm:pt modelId="{09E94A04-D28B-4199-85AD-A5BCF9229F44}" type="pres">
      <dgm:prSet presAssocID="{A8F18168-1956-4889-B593-14F0FDE13932}" presName="node" presStyleLbl="node1" presStyleIdx="0" presStyleCnt="4">
        <dgm:presLayoutVars>
          <dgm:bulletEnabled val="1"/>
        </dgm:presLayoutVars>
      </dgm:prSet>
      <dgm:spPr/>
      <dgm:t>
        <a:bodyPr/>
        <a:lstStyle/>
        <a:p>
          <a:endParaRPr lang="fr-FR"/>
        </a:p>
      </dgm:t>
    </dgm:pt>
    <dgm:pt modelId="{0036FD25-D15B-4300-8ECB-97BFFBEA3F2C}" type="pres">
      <dgm:prSet presAssocID="{E49F51CB-987C-44CD-B2A0-9A65ACFABB33}" presName="sibTrans" presStyleCnt="0"/>
      <dgm:spPr/>
    </dgm:pt>
    <dgm:pt modelId="{EAC75AE7-3D9C-4FE1-9FA0-1748DAD4A87B}" type="pres">
      <dgm:prSet presAssocID="{6E55D7C5-7079-4068-AAAD-CD645D00E11B}" presName="node" presStyleLbl="node1" presStyleIdx="1" presStyleCnt="4">
        <dgm:presLayoutVars>
          <dgm:bulletEnabled val="1"/>
        </dgm:presLayoutVars>
      </dgm:prSet>
      <dgm:spPr/>
      <dgm:t>
        <a:bodyPr/>
        <a:lstStyle/>
        <a:p>
          <a:endParaRPr lang="fr-FR"/>
        </a:p>
      </dgm:t>
    </dgm:pt>
    <dgm:pt modelId="{1D9344F6-ACB0-458B-AE24-9EADB768128D}" type="pres">
      <dgm:prSet presAssocID="{ABA986D6-EC07-49BB-AF3D-3965D8D0A80C}" presName="sibTrans" presStyleCnt="0"/>
      <dgm:spPr/>
    </dgm:pt>
    <dgm:pt modelId="{5548B79C-E470-493E-B89B-5BB7ECAE4836}" type="pres">
      <dgm:prSet presAssocID="{F6A8811A-4AD3-49C6-BB7E-0BE9B64E2977}" presName="node" presStyleLbl="node1" presStyleIdx="2" presStyleCnt="4" custLinFactNeighborY="1925">
        <dgm:presLayoutVars>
          <dgm:bulletEnabled val="1"/>
        </dgm:presLayoutVars>
      </dgm:prSet>
      <dgm:spPr/>
      <dgm:t>
        <a:bodyPr/>
        <a:lstStyle/>
        <a:p>
          <a:endParaRPr lang="fr-FR"/>
        </a:p>
      </dgm:t>
    </dgm:pt>
    <dgm:pt modelId="{FF03233A-F6E8-457B-9BC2-8F1A0F290289}" type="pres">
      <dgm:prSet presAssocID="{7374828C-AF33-4C7A-852B-6950FD1589B2}" presName="sibTrans" presStyleCnt="0"/>
      <dgm:spPr/>
    </dgm:pt>
    <dgm:pt modelId="{D505E47B-0378-444C-AC04-7E2C3925B20D}" type="pres">
      <dgm:prSet presAssocID="{EE206497-112C-491C-B48D-A9D5185C0E8F}" presName="node" presStyleLbl="node1" presStyleIdx="3" presStyleCnt="4">
        <dgm:presLayoutVars>
          <dgm:bulletEnabled val="1"/>
        </dgm:presLayoutVars>
      </dgm:prSet>
      <dgm:spPr/>
      <dgm:t>
        <a:bodyPr/>
        <a:lstStyle/>
        <a:p>
          <a:endParaRPr lang="fr-FR"/>
        </a:p>
      </dgm:t>
    </dgm:pt>
  </dgm:ptLst>
  <dgm:cxnLst>
    <dgm:cxn modelId="{E60A4FBA-450C-475D-A86E-261BC43F7D2B}" srcId="{00CC0239-EBCB-45CB-A63B-9C6BCBBDD40B}" destId="{A8F18168-1956-4889-B593-14F0FDE13932}" srcOrd="0" destOrd="0" parTransId="{18624A28-1859-429C-982B-456E60B556DF}" sibTransId="{E49F51CB-987C-44CD-B2A0-9A65ACFABB33}"/>
    <dgm:cxn modelId="{B1A47E68-FB6F-491B-B76F-A1FF9D83B3D0}" type="presOf" srcId="{6E55D7C5-7079-4068-AAAD-CD645D00E11B}" destId="{EAC75AE7-3D9C-4FE1-9FA0-1748DAD4A87B}" srcOrd="0" destOrd="0" presId="urn:microsoft.com/office/officeart/2005/8/layout/default"/>
    <dgm:cxn modelId="{E07C322D-F31B-4235-ADDA-4C97ECEECD97}" srcId="{00CC0239-EBCB-45CB-A63B-9C6BCBBDD40B}" destId="{6E55D7C5-7079-4068-AAAD-CD645D00E11B}" srcOrd="1" destOrd="0" parTransId="{18142428-FE3B-445E-8844-671B13AD2C59}" sibTransId="{ABA986D6-EC07-49BB-AF3D-3965D8D0A80C}"/>
    <dgm:cxn modelId="{3BD8A471-2A37-491E-9613-EF82E3441EE4}" srcId="{00CC0239-EBCB-45CB-A63B-9C6BCBBDD40B}" destId="{F6A8811A-4AD3-49C6-BB7E-0BE9B64E2977}" srcOrd="2" destOrd="0" parTransId="{CE8D6009-E249-4C06-A406-EC531D7D2C01}" sibTransId="{7374828C-AF33-4C7A-852B-6950FD1589B2}"/>
    <dgm:cxn modelId="{E8F96496-7880-4515-8550-0E4BEA5C8288}" srcId="{00CC0239-EBCB-45CB-A63B-9C6BCBBDD40B}" destId="{EE206497-112C-491C-B48D-A9D5185C0E8F}" srcOrd="3" destOrd="0" parTransId="{E3A2CBF3-29E0-496A-8B51-400F4516D6A3}" sibTransId="{45F564E6-8B5C-4E25-931F-A0A6655125D0}"/>
    <dgm:cxn modelId="{FB51717A-0356-4B42-8EC0-9DB5237E07C5}" type="presOf" srcId="{EE206497-112C-491C-B48D-A9D5185C0E8F}" destId="{D505E47B-0378-444C-AC04-7E2C3925B20D}" srcOrd="0" destOrd="0" presId="urn:microsoft.com/office/officeart/2005/8/layout/default"/>
    <dgm:cxn modelId="{AABD7946-0019-43BA-9644-AF6B2EFBA1ED}" type="presOf" srcId="{00CC0239-EBCB-45CB-A63B-9C6BCBBDD40B}" destId="{F950FC08-A5D2-47DF-9D5B-ACE47805C141}" srcOrd="0" destOrd="0" presId="urn:microsoft.com/office/officeart/2005/8/layout/default"/>
    <dgm:cxn modelId="{4F56515A-E3C6-4FAA-885C-8BB5E39B5837}" type="presOf" srcId="{F6A8811A-4AD3-49C6-BB7E-0BE9B64E2977}" destId="{5548B79C-E470-493E-B89B-5BB7ECAE4836}" srcOrd="0" destOrd="0" presId="urn:microsoft.com/office/officeart/2005/8/layout/default"/>
    <dgm:cxn modelId="{1C65802C-12FF-43D8-808F-63CE4B638803}" type="presOf" srcId="{A8F18168-1956-4889-B593-14F0FDE13932}" destId="{09E94A04-D28B-4199-85AD-A5BCF9229F44}" srcOrd="0" destOrd="0" presId="urn:microsoft.com/office/officeart/2005/8/layout/default"/>
    <dgm:cxn modelId="{2E8E2B95-1A1D-42E1-B35F-B957E3E4E34C}" type="presParOf" srcId="{F950FC08-A5D2-47DF-9D5B-ACE47805C141}" destId="{09E94A04-D28B-4199-85AD-A5BCF9229F44}" srcOrd="0" destOrd="0" presId="urn:microsoft.com/office/officeart/2005/8/layout/default"/>
    <dgm:cxn modelId="{9AA59144-FF5E-480A-BBD5-223B8FE5D4EC}" type="presParOf" srcId="{F950FC08-A5D2-47DF-9D5B-ACE47805C141}" destId="{0036FD25-D15B-4300-8ECB-97BFFBEA3F2C}" srcOrd="1" destOrd="0" presId="urn:microsoft.com/office/officeart/2005/8/layout/default"/>
    <dgm:cxn modelId="{E2DB8B45-CDF7-4551-9E30-AF36B532A192}" type="presParOf" srcId="{F950FC08-A5D2-47DF-9D5B-ACE47805C141}" destId="{EAC75AE7-3D9C-4FE1-9FA0-1748DAD4A87B}" srcOrd="2" destOrd="0" presId="urn:microsoft.com/office/officeart/2005/8/layout/default"/>
    <dgm:cxn modelId="{7DA5F035-A496-45E7-95C8-01C42AFA04AA}" type="presParOf" srcId="{F950FC08-A5D2-47DF-9D5B-ACE47805C141}" destId="{1D9344F6-ACB0-458B-AE24-9EADB768128D}" srcOrd="3" destOrd="0" presId="urn:microsoft.com/office/officeart/2005/8/layout/default"/>
    <dgm:cxn modelId="{CAD35B54-1710-4ECE-A4B6-F5FCCEFE8694}" type="presParOf" srcId="{F950FC08-A5D2-47DF-9D5B-ACE47805C141}" destId="{5548B79C-E470-493E-B89B-5BB7ECAE4836}" srcOrd="4" destOrd="0" presId="urn:microsoft.com/office/officeart/2005/8/layout/default"/>
    <dgm:cxn modelId="{46D8040D-57BB-4ED7-8D00-B0F254151614}" type="presParOf" srcId="{F950FC08-A5D2-47DF-9D5B-ACE47805C141}" destId="{FF03233A-F6E8-457B-9BC2-8F1A0F290289}" srcOrd="5" destOrd="0" presId="urn:microsoft.com/office/officeart/2005/8/layout/default"/>
    <dgm:cxn modelId="{703C84CC-32F0-4C73-9553-A4812B20B2D4}" type="presParOf" srcId="{F950FC08-A5D2-47DF-9D5B-ACE47805C141}" destId="{D505E47B-0378-444C-AC04-7E2C3925B20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B521B1-18C0-401C-96F9-18D1D17E723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39E31709-1637-41C3-8F7B-8B8C4A83D2A9}">
      <dgm:prSet phldrT="[Texte]" phldr="1"/>
      <dgm:spPr>
        <a:blipFill rotWithShape="0">
          <a:blip xmlns:r="http://schemas.openxmlformats.org/officeDocument/2006/relationships" r:embed="rId1"/>
          <a:stretch>
            <a:fillRect/>
          </a:stretch>
        </a:blipFill>
      </dgm:spPr>
      <dgm:t>
        <a:bodyPr/>
        <a:lstStyle/>
        <a:p>
          <a:endParaRPr lang="fr-FR" dirty="0"/>
        </a:p>
      </dgm:t>
    </dgm:pt>
    <dgm:pt modelId="{8940F806-58D0-450E-A8D9-E0DE9C7F76FC}" type="parTrans" cxnId="{094967E3-FF54-402D-AB94-4FD50FAF27A9}">
      <dgm:prSet/>
      <dgm:spPr/>
      <dgm:t>
        <a:bodyPr/>
        <a:lstStyle/>
        <a:p>
          <a:endParaRPr lang="fr-FR"/>
        </a:p>
      </dgm:t>
    </dgm:pt>
    <dgm:pt modelId="{4538C699-57E1-4674-8BC5-78432EC25D37}" type="sibTrans" cxnId="{094967E3-FF54-402D-AB94-4FD50FAF27A9}">
      <dgm:prSet/>
      <dgm:spPr/>
      <dgm:t>
        <a:bodyPr/>
        <a:lstStyle/>
        <a:p>
          <a:endParaRPr lang="fr-FR"/>
        </a:p>
      </dgm:t>
    </dgm:pt>
    <dgm:pt modelId="{A613770F-0485-42D5-BFEC-06690755E675}">
      <dgm:prSet phldrT="[Texte]"/>
      <dgm:spPr/>
      <dgm:t>
        <a:bodyPr/>
        <a:lstStyle/>
        <a:p>
          <a:r>
            <a:rPr lang="fr-FR" dirty="0" smtClean="0"/>
            <a:t>Loi du 31  décembre 1987  article 13</a:t>
          </a:r>
          <a:endParaRPr lang="fr-FR" dirty="0"/>
        </a:p>
      </dgm:t>
    </dgm:pt>
    <dgm:pt modelId="{C8BC9C0E-1D75-4383-991C-5B33963F7752}" type="parTrans" cxnId="{16F9F86C-F35C-446F-9328-C0214BD0F95C}">
      <dgm:prSet/>
      <dgm:spPr/>
      <dgm:t>
        <a:bodyPr/>
        <a:lstStyle/>
        <a:p>
          <a:endParaRPr lang="fr-FR"/>
        </a:p>
      </dgm:t>
    </dgm:pt>
    <dgm:pt modelId="{3F57F65C-527F-463B-95A5-B883AABBAADE}" type="sibTrans" cxnId="{16F9F86C-F35C-446F-9328-C0214BD0F95C}">
      <dgm:prSet/>
      <dgm:spPr/>
      <dgm:t>
        <a:bodyPr/>
        <a:lstStyle/>
        <a:p>
          <a:endParaRPr lang="fr-FR"/>
        </a:p>
      </dgm:t>
    </dgm:pt>
    <dgm:pt modelId="{8AF4D192-8D58-4B54-9318-A61061F0FB68}">
      <dgm:prSet phldrT="[Texte]"/>
      <dgm:spPr/>
      <dgm:t>
        <a:bodyPr/>
        <a:lstStyle/>
        <a:p>
          <a:r>
            <a:rPr lang="fr-FR" dirty="0" smtClean="0"/>
            <a:t>Loi du 17 mai 2011 de simplification et d'amélioration de la qualité du droit</a:t>
          </a:r>
          <a:endParaRPr lang="fr-FR" dirty="0"/>
        </a:p>
      </dgm:t>
    </dgm:pt>
    <dgm:pt modelId="{8FD823B6-65D3-4416-96CB-6E3AE5976F06}" type="parTrans" cxnId="{3E9243D3-CB85-4D22-BD7E-3414F47641EA}">
      <dgm:prSet/>
      <dgm:spPr/>
      <dgm:t>
        <a:bodyPr/>
        <a:lstStyle/>
        <a:p>
          <a:endParaRPr lang="fr-FR"/>
        </a:p>
      </dgm:t>
    </dgm:pt>
    <dgm:pt modelId="{99D36890-431E-4B97-ABAC-245A06A5A849}" type="sibTrans" cxnId="{3E9243D3-CB85-4D22-BD7E-3414F47641EA}">
      <dgm:prSet/>
      <dgm:spPr/>
      <dgm:t>
        <a:bodyPr/>
        <a:lstStyle/>
        <a:p>
          <a:endParaRPr lang="fr-FR"/>
        </a:p>
      </dgm:t>
    </dgm:pt>
    <dgm:pt modelId="{041E24AA-271F-462B-A1CC-01A1A7DF5F37}">
      <dgm:prSet phldrT="[Texte]"/>
      <dgm:spPr/>
      <dgm:t>
        <a:bodyPr/>
        <a:lstStyle/>
        <a:p>
          <a:r>
            <a:rPr lang="fr-FR" dirty="0" smtClean="0"/>
            <a:t>Loi du 30 juin 2000</a:t>
          </a:r>
        </a:p>
        <a:p>
          <a:r>
            <a:rPr lang="fr-FR" dirty="0" smtClean="0"/>
            <a:t>article 23</a:t>
          </a:r>
          <a:endParaRPr lang="fr-FR" dirty="0"/>
        </a:p>
      </dgm:t>
    </dgm:pt>
    <dgm:pt modelId="{A6A93C40-7208-4F96-8F64-4AD293015EF0}" type="parTrans" cxnId="{12F94EB2-6A1D-4D4E-8F77-AF36ADA49067}">
      <dgm:prSet/>
      <dgm:spPr/>
      <dgm:t>
        <a:bodyPr/>
        <a:lstStyle/>
        <a:p>
          <a:endParaRPr lang="fr-FR"/>
        </a:p>
      </dgm:t>
    </dgm:pt>
    <dgm:pt modelId="{1F7D889C-F03B-4C17-B04D-274EBA205B0E}" type="sibTrans" cxnId="{12F94EB2-6A1D-4D4E-8F77-AF36ADA49067}">
      <dgm:prSet/>
      <dgm:spPr/>
      <dgm:t>
        <a:bodyPr/>
        <a:lstStyle/>
        <a:p>
          <a:endParaRPr lang="fr-FR"/>
        </a:p>
      </dgm:t>
    </dgm:pt>
    <dgm:pt modelId="{D6FBE15E-B55D-4219-9AF5-454DE4FC64E6}">
      <dgm:prSet phldrT="[Texte]"/>
      <dgm:spPr/>
      <dgm:t>
        <a:bodyPr/>
        <a:lstStyle/>
        <a:p>
          <a:pPr algn="l"/>
          <a:r>
            <a:rPr lang="fr-FR" dirty="0" smtClean="0"/>
            <a:t>CE 2 mars 2007 Ministre de la Défense</a:t>
          </a:r>
        </a:p>
        <a:p>
          <a:pPr algn="l"/>
          <a:endParaRPr lang="fr-FR" dirty="0" smtClean="0"/>
        </a:p>
        <a:p>
          <a:pPr algn="l"/>
          <a:endParaRPr lang="fr-FR" dirty="0"/>
        </a:p>
      </dgm:t>
    </dgm:pt>
    <dgm:pt modelId="{B8DE9802-4D73-4AD9-B48B-9EB89A68A3B7}" type="parTrans" cxnId="{E1C06D42-D316-4442-891F-89F17D3C6A88}">
      <dgm:prSet/>
      <dgm:spPr/>
      <dgm:t>
        <a:bodyPr/>
        <a:lstStyle/>
        <a:p>
          <a:endParaRPr lang="fr-FR"/>
        </a:p>
      </dgm:t>
    </dgm:pt>
    <dgm:pt modelId="{CBD494DD-0671-4B8B-8DDF-CF8F15FC3EC0}" type="sibTrans" cxnId="{E1C06D42-D316-4442-891F-89F17D3C6A88}">
      <dgm:prSet/>
      <dgm:spPr/>
      <dgm:t>
        <a:bodyPr/>
        <a:lstStyle/>
        <a:p>
          <a:endParaRPr lang="fr-FR"/>
        </a:p>
      </dgm:t>
    </dgm:pt>
    <dgm:pt modelId="{28552A33-0E75-4A7C-BF2E-C1C68CC38D64}">
      <dgm:prSet/>
      <dgm:spPr/>
      <dgm:t>
        <a:bodyPr/>
        <a:lstStyle/>
        <a:p>
          <a:r>
            <a:rPr lang="fr-FR" dirty="0" smtClean="0"/>
            <a:t>Les recours propres au contentieux des marchés publics</a:t>
          </a:r>
          <a:endParaRPr lang="fr-FR" dirty="0"/>
        </a:p>
      </dgm:t>
    </dgm:pt>
    <dgm:pt modelId="{68A63A92-6118-4A54-A67E-966D627C4BB2}" type="parTrans" cxnId="{2DC487BC-3920-47B9-A5F9-1F7E5CCD4746}">
      <dgm:prSet/>
      <dgm:spPr/>
    </dgm:pt>
    <dgm:pt modelId="{AA5E17CD-D63D-44BB-8364-EAF11E1F0F3B}" type="sibTrans" cxnId="{2DC487BC-3920-47B9-A5F9-1F7E5CCD4746}">
      <dgm:prSet/>
      <dgm:spPr/>
    </dgm:pt>
    <dgm:pt modelId="{F16F5685-E6FF-428C-BFE1-F14BB83EAA37}" type="pres">
      <dgm:prSet presAssocID="{83B521B1-18C0-401C-96F9-18D1D17E723B}" presName="diagram" presStyleCnt="0">
        <dgm:presLayoutVars>
          <dgm:dir/>
          <dgm:resizeHandles val="exact"/>
        </dgm:presLayoutVars>
      </dgm:prSet>
      <dgm:spPr/>
      <dgm:t>
        <a:bodyPr/>
        <a:lstStyle/>
        <a:p>
          <a:endParaRPr lang="fr-FR"/>
        </a:p>
      </dgm:t>
    </dgm:pt>
    <dgm:pt modelId="{D6DE32B6-BBAE-44DF-9F7A-FE99438F5FDC}" type="pres">
      <dgm:prSet presAssocID="{39E31709-1637-41C3-8F7B-8B8C4A83D2A9}" presName="node" presStyleLbl="node1" presStyleIdx="0" presStyleCnt="6" custScaleY="233606">
        <dgm:presLayoutVars>
          <dgm:bulletEnabled val="1"/>
        </dgm:presLayoutVars>
      </dgm:prSet>
      <dgm:spPr/>
      <dgm:t>
        <a:bodyPr/>
        <a:lstStyle/>
        <a:p>
          <a:endParaRPr lang="fr-FR"/>
        </a:p>
      </dgm:t>
    </dgm:pt>
    <dgm:pt modelId="{F9AB0908-C253-48EB-9B2E-B28EE811DADE}" type="pres">
      <dgm:prSet presAssocID="{4538C699-57E1-4674-8BC5-78432EC25D37}" presName="sibTrans" presStyleCnt="0"/>
      <dgm:spPr/>
    </dgm:pt>
    <dgm:pt modelId="{0F131778-79E7-468A-960C-646C3FA8E23D}" type="pres">
      <dgm:prSet presAssocID="{A613770F-0485-42D5-BFEC-06690755E675}" presName="node" presStyleLbl="node1" presStyleIdx="1" presStyleCnt="6" custScaleX="107982" custLinFactNeighborX="-399" custLinFactNeighborY="-71470">
        <dgm:presLayoutVars>
          <dgm:bulletEnabled val="1"/>
        </dgm:presLayoutVars>
      </dgm:prSet>
      <dgm:spPr/>
      <dgm:t>
        <a:bodyPr/>
        <a:lstStyle/>
        <a:p>
          <a:endParaRPr lang="fr-FR"/>
        </a:p>
      </dgm:t>
    </dgm:pt>
    <dgm:pt modelId="{895649B2-8F41-45DC-89C0-93DBB5749305}" type="pres">
      <dgm:prSet presAssocID="{3F57F65C-527F-463B-95A5-B883AABBAADE}" presName="sibTrans" presStyleCnt="0"/>
      <dgm:spPr/>
    </dgm:pt>
    <dgm:pt modelId="{B6F1190E-2103-43ED-9B09-3C4B4EF9ED16}" type="pres">
      <dgm:prSet presAssocID="{8AF4D192-8D58-4B54-9318-A61061F0FB68}" presName="node" presStyleLbl="node1" presStyleIdx="2" presStyleCnt="6">
        <dgm:presLayoutVars>
          <dgm:bulletEnabled val="1"/>
        </dgm:presLayoutVars>
      </dgm:prSet>
      <dgm:spPr/>
      <dgm:t>
        <a:bodyPr/>
        <a:lstStyle/>
        <a:p>
          <a:endParaRPr lang="fr-FR"/>
        </a:p>
      </dgm:t>
    </dgm:pt>
    <dgm:pt modelId="{081FF62A-2A1F-4631-AB11-D19FD04500B2}" type="pres">
      <dgm:prSet presAssocID="{99D36890-431E-4B97-ABAC-245A06A5A849}" presName="sibTrans" presStyleCnt="0"/>
      <dgm:spPr/>
    </dgm:pt>
    <dgm:pt modelId="{28C9FB5A-8C2C-41A3-8092-095B0C84FF82}" type="pres">
      <dgm:prSet presAssocID="{D6FBE15E-B55D-4219-9AF5-454DE4FC64E6}" presName="node" presStyleLbl="node1" presStyleIdx="3" presStyleCnt="6" custLinFactX="70048" custLinFactNeighborX="100000" custLinFactNeighborY="-80884">
        <dgm:presLayoutVars>
          <dgm:bulletEnabled val="1"/>
        </dgm:presLayoutVars>
      </dgm:prSet>
      <dgm:spPr/>
      <dgm:t>
        <a:bodyPr/>
        <a:lstStyle/>
        <a:p>
          <a:endParaRPr lang="fr-FR"/>
        </a:p>
      </dgm:t>
    </dgm:pt>
    <dgm:pt modelId="{4B5D2202-A0A4-4212-BC6D-327008330519}" type="pres">
      <dgm:prSet presAssocID="{CBD494DD-0671-4B8B-8DDF-CF8F15FC3EC0}" presName="sibTrans" presStyleCnt="0"/>
      <dgm:spPr/>
    </dgm:pt>
    <dgm:pt modelId="{C9A0692F-43C5-48FE-9399-218EA79F553B}" type="pres">
      <dgm:prSet presAssocID="{041E24AA-271F-462B-A1CC-01A1A7DF5F37}" presName="node" presStyleLbl="node1" presStyleIdx="4" presStyleCnt="6" custLinFactY="-19962" custLinFactNeighborX="-51893" custLinFactNeighborY="-100000">
        <dgm:presLayoutVars>
          <dgm:bulletEnabled val="1"/>
        </dgm:presLayoutVars>
      </dgm:prSet>
      <dgm:spPr/>
      <dgm:t>
        <a:bodyPr/>
        <a:lstStyle/>
        <a:p>
          <a:endParaRPr lang="fr-FR"/>
        </a:p>
      </dgm:t>
    </dgm:pt>
    <dgm:pt modelId="{4A3A2DFC-E6E1-4BB0-BF4F-89D495E5A6C3}" type="pres">
      <dgm:prSet presAssocID="{1F7D889C-F03B-4C17-B04D-274EBA205B0E}" presName="sibTrans" presStyleCnt="0"/>
      <dgm:spPr/>
    </dgm:pt>
    <dgm:pt modelId="{E2ED805E-A74E-48AD-BE32-61E610669281}" type="pres">
      <dgm:prSet presAssocID="{28552A33-0E75-4A7C-BF2E-C1C68CC38D64}" presName="node" presStyleLbl="node1" presStyleIdx="5" presStyleCnt="6">
        <dgm:presLayoutVars>
          <dgm:bulletEnabled val="1"/>
        </dgm:presLayoutVars>
      </dgm:prSet>
      <dgm:spPr/>
      <dgm:t>
        <a:bodyPr/>
        <a:lstStyle/>
        <a:p>
          <a:endParaRPr lang="fr-FR"/>
        </a:p>
      </dgm:t>
    </dgm:pt>
  </dgm:ptLst>
  <dgm:cxnLst>
    <dgm:cxn modelId="{16F9F86C-F35C-446F-9328-C0214BD0F95C}" srcId="{83B521B1-18C0-401C-96F9-18D1D17E723B}" destId="{A613770F-0485-42D5-BFEC-06690755E675}" srcOrd="1" destOrd="0" parTransId="{C8BC9C0E-1D75-4383-991C-5B33963F7752}" sibTransId="{3F57F65C-527F-463B-95A5-B883AABBAADE}"/>
    <dgm:cxn modelId="{36BE7656-2257-4B7B-9FDE-AE1FAC61DE67}" type="presOf" srcId="{39E31709-1637-41C3-8F7B-8B8C4A83D2A9}" destId="{D6DE32B6-BBAE-44DF-9F7A-FE99438F5FDC}" srcOrd="0" destOrd="0" presId="urn:microsoft.com/office/officeart/2005/8/layout/default"/>
    <dgm:cxn modelId="{12F94EB2-6A1D-4D4E-8F77-AF36ADA49067}" srcId="{83B521B1-18C0-401C-96F9-18D1D17E723B}" destId="{041E24AA-271F-462B-A1CC-01A1A7DF5F37}" srcOrd="4" destOrd="0" parTransId="{A6A93C40-7208-4F96-8F64-4AD293015EF0}" sibTransId="{1F7D889C-F03B-4C17-B04D-274EBA205B0E}"/>
    <dgm:cxn modelId="{5F20CE1D-7421-46DD-8844-DA8418519547}" type="presOf" srcId="{83B521B1-18C0-401C-96F9-18D1D17E723B}" destId="{F16F5685-E6FF-428C-BFE1-F14BB83EAA37}" srcOrd="0" destOrd="0" presId="urn:microsoft.com/office/officeart/2005/8/layout/default"/>
    <dgm:cxn modelId="{E1C06D42-D316-4442-891F-89F17D3C6A88}" srcId="{83B521B1-18C0-401C-96F9-18D1D17E723B}" destId="{D6FBE15E-B55D-4219-9AF5-454DE4FC64E6}" srcOrd="3" destOrd="0" parTransId="{B8DE9802-4D73-4AD9-B48B-9EB89A68A3B7}" sibTransId="{CBD494DD-0671-4B8B-8DDF-CF8F15FC3EC0}"/>
    <dgm:cxn modelId="{6B0D6985-7DE6-44FF-B5CE-7026713D8C1B}" type="presOf" srcId="{A613770F-0485-42D5-BFEC-06690755E675}" destId="{0F131778-79E7-468A-960C-646C3FA8E23D}" srcOrd="0" destOrd="0" presId="urn:microsoft.com/office/officeart/2005/8/layout/default"/>
    <dgm:cxn modelId="{82269BBF-794B-45F3-A5BD-7AAC951FB591}" type="presOf" srcId="{041E24AA-271F-462B-A1CC-01A1A7DF5F37}" destId="{C9A0692F-43C5-48FE-9399-218EA79F553B}" srcOrd="0" destOrd="0" presId="urn:microsoft.com/office/officeart/2005/8/layout/default"/>
    <dgm:cxn modelId="{094967E3-FF54-402D-AB94-4FD50FAF27A9}" srcId="{83B521B1-18C0-401C-96F9-18D1D17E723B}" destId="{39E31709-1637-41C3-8F7B-8B8C4A83D2A9}" srcOrd="0" destOrd="0" parTransId="{8940F806-58D0-450E-A8D9-E0DE9C7F76FC}" sibTransId="{4538C699-57E1-4674-8BC5-78432EC25D37}"/>
    <dgm:cxn modelId="{80F3A33F-3B0D-4DD1-AC37-F0F378A2A28B}" type="presOf" srcId="{D6FBE15E-B55D-4219-9AF5-454DE4FC64E6}" destId="{28C9FB5A-8C2C-41A3-8092-095B0C84FF82}" srcOrd="0" destOrd="0" presId="urn:microsoft.com/office/officeart/2005/8/layout/default"/>
    <dgm:cxn modelId="{24F26C53-3BA6-44DC-9188-58E0AAF8FE61}" type="presOf" srcId="{28552A33-0E75-4A7C-BF2E-C1C68CC38D64}" destId="{E2ED805E-A74E-48AD-BE32-61E610669281}" srcOrd="0" destOrd="0" presId="urn:microsoft.com/office/officeart/2005/8/layout/default"/>
    <dgm:cxn modelId="{A5D151A4-436C-4E02-8A36-E5C7672D8BB9}" type="presOf" srcId="{8AF4D192-8D58-4B54-9318-A61061F0FB68}" destId="{B6F1190E-2103-43ED-9B09-3C4B4EF9ED16}" srcOrd="0" destOrd="0" presId="urn:microsoft.com/office/officeart/2005/8/layout/default"/>
    <dgm:cxn modelId="{3E9243D3-CB85-4D22-BD7E-3414F47641EA}" srcId="{83B521B1-18C0-401C-96F9-18D1D17E723B}" destId="{8AF4D192-8D58-4B54-9318-A61061F0FB68}" srcOrd="2" destOrd="0" parTransId="{8FD823B6-65D3-4416-96CB-6E3AE5976F06}" sibTransId="{99D36890-431E-4B97-ABAC-245A06A5A849}"/>
    <dgm:cxn modelId="{2DC487BC-3920-47B9-A5F9-1F7E5CCD4746}" srcId="{83B521B1-18C0-401C-96F9-18D1D17E723B}" destId="{28552A33-0E75-4A7C-BF2E-C1C68CC38D64}" srcOrd="5" destOrd="0" parTransId="{68A63A92-6118-4A54-A67E-966D627C4BB2}" sibTransId="{AA5E17CD-D63D-44BB-8364-EAF11E1F0F3B}"/>
    <dgm:cxn modelId="{BC0E7092-550A-4C2E-9073-5D583107DA20}" type="presParOf" srcId="{F16F5685-E6FF-428C-BFE1-F14BB83EAA37}" destId="{D6DE32B6-BBAE-44DF-9F7A-FE99438F5FDC}" srcOrd="0" destOrd="0" presId="urn:microsoft.com/office/officeart/2005/8/layout/default"/>
    <dgm:cxn modelId="{23CE6162-B834-4807-ABA8-78BA3426C0DD}" type="presParOf" srcId="{F16F5685-E6FF-428C-BFE1-F14BB83EAA37}" destId="{F9AB0908-C253-48EB-9B2E-B28EE811DADE}" srcOrd="1" destOrd="0" presId="urn:microsoft.com/office/officeart/2005/8/layout/default"/>
    <dgm:cxn modelId="{CE78973D-3BB4-42CE-8EF5-B7731E1FB7FF}" type="presParOf" srcId="{F16F5685-E6FF-428C-BFE1-F14BB83EAA37}" destId="{0F131778-79E7-468A-960C-646C3FA8E23D}" srcOrd="2" destOrd="0" presId="urn:microsoft.com/office/officeart/2005/8/layout/default"/>
    <dgm:cxn modelId="{C751D8D8-77D6-4E02-91B3-FDB7ABF8F147}" type="presParOf" srcId="{F16F5685-E6FF-428C-BFE1-F14BB83EAA37}" destId="{895649B2-8F41-45DC-89C0-93DBB5749305}" srcOrd="3" destOrd="0" presId="urn:microsoft.com/office/officeart/2005/8/layout/default"/>
    <dgm:cxn modelId="{668631C4-3F41-4B3D-AF19-EA0555170CD7}" type="presParOf" srcId="{F16F5685-E6FF-428C-BFE1-F14BB83EAA37}" destId="{B6F1190E-2103-43ED-9B09-3C4B4EF9ED16}" srcOrd="4" destOrd="0" presId="urn:microsoft.com/office/officeart/2005/8/layout/default"/>
    <dgm:cxn modelId="{B9DFA6CE-2EE5-444D-9154-DACA9EAF6AD3}" type="presParOf" srcId="{F16F5685-E6FF-428C-BFE1-F14BB83EAA37}" destId="{081FF62A-2A1F-4631-AB11-D19FD04500B2}" srcOrd="5" destOrd="0" presId="urn:microsoft.com/office/officeart/2005/8/layout/default"/>
    <dgm:cxn modelId="{31E6ECBE-D79B-48E2-80A4-D98DF87EEBF5}" type="presParOf" srcId="{F16F5685-E6FF-428C-BFE1-F14BB83EAA37}" destId="{28C9FB5A-8C2C-41A3-8092-095B0C84FF82}" srcOrd="6" destOrd="0" presId="urn:microsoft.com/office/officeart/2005/8/layout/default"/>
    <dgm:cxn modelId="{4C8ED8C9-5209-414E-8FBD-D7581C3EEBBC}" type="presParOf" srcId="{F16F5685-E6FF-428C-BFE1-F14BB83EAA37}" destId="{4B5D2202-A0A4-4212-BC6D-327008330519}" srcOrd="7" destOrd="0" presId="urn:microsoft.com/office/officeart/2005/8/layout/default"/>
    <dgm:cxn modelId="{7BF30616-E3F1-4E2C-9848-152617D86846}" type="presParOf" srcId="{F16F5685-E6FF-428C-BFE1-F14BB83EAA37}" destId="{C9A0692F-43C5-48FE-9399-218EA79F553B}" srcOrd="8" destOrd="0" presId="urn:microsoft.com/office/officeart/2005/8/layout/default"/>
    <dgm:cxn modelId="{7C11D60C-3CDF-455C-93CB-EFCC3B87534A}" type="presParOf" srcId="{F16F5685-E6FF-428C-BFE1-F14BB83EAA37}" destId="{4A3A2DFC-E6E1-4BB0-BF4F-89D495E5A6C3}" srcOrd="9" destOrd="0" presId="urn:microsoft.com/office/officeart/2005/8/layout/default"/>
    <dgm:cxn modelId="{8CF5D8D9-F2DB-434E-8185-37DA19E2E819}" type="presParOf" srcId="{F16F5685-E6FF-428C-BFE1-F14BB83EAA37}" destId="{E2ED805E-A74E-48AD-BE32-61E61066928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5E4060-383C-4B30-BEB1-BF76DBE697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CFAD5E9D-01E1-4A24-8C5E-AB73A161B0B5}">
      <dgm:prSet phldrT="[Texte]"/>
      <dgm:spPr/>
      <dgm:t>
        <a:bodyPr/>
        <a:lstStyle/>
        <a:p>
          <a:r>
            <a:rPr lang="fr-FR" dirty="0" smtClean="0"/>
            <a:t>2. L’examen des recours par l’administration </a:t>
          </a:r>
          <a:endParaRPr lang="fr-FR" dirty="0"/>
        </a:p>
      </dgm:t>
    </dgm:pt>
    <dgm:pt modelId="{318E8E7C-C1B3-44CB-B610-9A4AE46DCE70}" type="parTrans" cxnId="{867DF91E-E9E6-4ACB-A03F-AF1502EE5092}">
      <dgm:prSet/>
      <dgm:spPr/>
      <dgm:t>
        <a:bodyPr/>
        <a:lstStyle/>
        <a:p>
          <a:endParaRPr lang="fr-FR"/>
        </a:p>
      </dgm:t>
    </dgm:pt>
    <dgm:pt modelId="{7BAEBA50-2239-4013-B939-A5B06A9B5476}" type="sibTrans" cxnId="{867DF91E-E9E6-4ACB-A03F-AF1502EE5092}">
      <dgm:prSet/>
      <dgm:spPr/>
      <dgm:t>
        <a:bodyPr/>
        <a:lstStyle/>
        <a:p>
          <a:endParaRPr lang="fr-FR"/>
        </a:p>
      </dgm:t>
    </dgm:pt>
    <dgm:pt modelId="{4969B778-16A8-4F50-9ED3-072532AD88E2}">
      <dgm:prSet phldrT="[Texte]" custT="1"/>
      <dgm:spPr/>
      <dgm:t>
        <a:bodyPr/>
        <a:lstStyle/>
        <a:p>
          <a:r>
            <a:rPr lang="fr-FR" sz="2000" dirty="0" smtClean="0"/>
            <a:t>Les droits et prérogatives offertes aux autorités  administratives agissant sur recours préalable</a:t>
          </a:r>
        </a:p>
        <a:p>
          <a:r>
            <a:rPr lang="fr-FR" sz="2300" dirty="0" smtClean="0"/>
            <a:t>	retrait et abrogation de la décision 	contestée</a:t>
          </a:r>
        </a:p>
        <a:p>
          <a:r>
            <a:rPr lang="fr-FR" sz="2300" dirty="0" smtClean="0"/>
            <a:t>	régularisation de la décision contestée</a:t>
          </a:r>
          <a:endParaRPr lang="fr-FR" sz="2300" dirty="0"/>
        </a:p>
      </dgm:t>
    </dgm:pt>
    <dgm:pt modelId="{4E395A3A-66B8-4E7E-81F2-B18C7210C51C}" type="sibTrans" cxnId="{6867FF23-8A10-409C-B034-A4FEEC731C8A}">
      <dgm:prSet/>
      <dgm:spPr/>
      <dgm:t>
        <a:bodyPr/>
        <a:lstStyle/>
        <a:p>
          <a:endParaRPr lang="fr-FR"/>
        </a:p>
      </dgm:t>
    </dgm:pt>
    <dgm:pt modelId="{AB0F2B73-F25C-40C7-8071-CF0713D5EED1}" type="parTrans" cxnId="{6867FF23-8A10-409C-B034-A4FEEC731C8A}">
      <dgm:prSet/>
      <dgm:spPr/>
      <dgm:t>
        <a:bodyPr/>
        <a:lstStyle/>
        <a:p>
          <a:endParaRPr lang="fr-FR"/>
        </a:p>
      </dgm:t>
    </dgm:pt>
    <dgm:pt modelId="{F8C15FEA-A09C-45E7-A74D-8087B50F4696}">
      <dgm:prSet phldrT="[Texte]" custT="1"/>
      <dgm:spPr/>
      <dgm:t>
        <a:bodyPr/>
        <a:lstStyle/>
        <a:p>
          <a:endParaRPr lang="fr-FR" sz="3200" dirty="0" smtClean="0"/>
        </a:p>
        <a:p>
          <a:r>
            <a:rPr lang="fr-FR" sz="2400" dirty="0" smtClean="0"/>
            <a:t>Les  droits et garanties offertes aux administrés  auteurs d’un recours préalable</a:t>
          </a:r>
          <a:endParaRPr lang="fr-FR" sz="2400" dirty="0"/>
        </a:p>
      </dgm:t>
    </dgm:pt>
    <dgm:pt modelId="{09C6F111-8B9C-4054-B4BF-74BCF655DDA9}" type="sibTrans" cxnId="{1E724B76-8E7F-4119-B8AF-4AB4FC1A55CE}">
      <dgm:prSet/>
      <dgm:spPr/>
      <dgm:t>
        <a:bodyPr/>
        <a:lstStyle/>
        <a:p>
          <a:endParaRPr lang="fr-FR"/>
        </a:p>
      </dgm:t>
    </dgm:pt>
    <dgm:pt modelId="{C39EAA24-6843-4D91-9413-690374313B67}" type="parTrans" cxnId="{1E724B76-8E7F-4119-B8AF-4AB4FC1A55CE}">
      <dgm:prSet/>
      <dgm:spPr/>
      <dgm:t>
        <a:bodyPr/>
        <a:lstStyle/>
        <a:p>
          <a:endParaRPr lang="fr-FR"/>
        </a:p>
      </dgm:t>
    </dgm:pt>
    <dgm:pt modelId="{D5DEAE52-E605-4DB7-9E84-959FE5131546}" type="pres">
      <dgm:prSet presAssocID="{305E4060-383C-4B30-BEB1-BF76DBE697EE}" presName="vert0" presStyleCnt="0">
        <dgm:presLayoutVars>
          <dgm:dir/>
          <dgm:animOne val="branch"/>
          <dgm:animLvl val="lvl"/>
        </dgm:presLayoutVars>
      </dgm:prSet>
      <dgm:spPr/>
      <dgm:t>
        <a:bodyPr/>
        <a:lstStyle/>
        <a:p>
          <a:endParaRPr lang="fr-FR"/>
        </a:p>
      </dgm:t>
    </dgm:pt>
    <dgm:pt modelId="{BAB538B1-7E8C-448B-94A3-86BD7D4A3EBF}" type="pres">
      <dgm:prSet presAssocID="{CFAD5E9D-01E1-4A24-8C5E-AB73A161B0B5}" presName="thickLine" presStyleLbl="alignNode1" presStyleIdx="0" presStyleCnt="1"/>
      <dgm:spPr/>
    </dgm:pt>
    <dgm:pt modelId="{A2E3C957-F880-4735-BD8C-B2173D03EA9A}" type="pres">
      <dgm:prSet presAssocID="{CFAD5E9D-01E1-4A24-8C5E-AB73A161B0B5}" presName="horz1" presStyleCnt="0"/>
      <dgm:spPr/>
    </dgm:pt>
    <dgm:pt modelId="{92E22E6B-D378-4DC5-9F1A-EBA96C3479C1}" type="pres">
      <dgm:prSet presAssocID="{CFAD5E9D-01E1-4A24-8C5E-AB73A161B0B5}" presName="tx1" presStyleLbl="revTx" presStyleIdx="0" presStyleCnt="3"/>
      <dgm:spPr/>
      <dgm:t>
        <a:bodyPr/>
        <a:lstStyle/>
        <a:p>
          <a:endParaRPr lang="fr-FR"/>
        </a:p>
      </dgm:t>
    </dgm:pt>
    <dgm:pt modelId="{6142A23E-0FAA-4FDF-92C1-363947377491}" type="pres">
      <dgm:prSet presAssocID="{CFAD5E9D-01E1-4A24-8C5E-AB73A161B0B5}" presName="vert1" presStyleCnt="0"/>
      <dgm:spPr/>
    </dgm:pt>
    <dgm:pt modelId="{03EC68C8-43D9-4ADA-BBA4-D525FF561B46}" type="pres">
      <dgm:prSet presAssocID="{F8C15FEA-A09C-45E7-A74D-8087B50F4696}" presName="vertSpace2a" presStyleCnt="0"/>
      <dgm:spPr/>
    </dgm:pt>
    <dgm:pt modelId="{014A8749-2387-48DF-8AA6-D3C836DDDDEA}" type="pres">
      <dgm:prSet presAssocID="{F8C15FEA-A09C-45E7-A74D-8087B50F4696}" presName="horz2" presStyleCnt="0"/>
      <dgm:spPr/>
    </dgm:pt>
    <dgm:pt modelId="{6E04A02E-8814-4009-8744-6E80DA94B513}" type="pres">
      <dgm:prSet presAssocID="{F8C15FEA-A09C-45E7-A74D-8087B50F4696}" presName="horzSpace2" presStyleCnt="0"/>
      <dgm:spPr/>
    </dgm:pt>
    <dgm:pt modelId="{675A3DE1-86F1-472B-9AF3-0F3F288DBC26}" type="pres">
      <dgm:prSet presAssocID="{F8C15FEA-A09C-45E7-A74D-8087B50F4696}" presName="tx2" presStyleLbl="revTx" presStyleIdx="1" presStyleCnt="3"/>
      <dgm:spPr/>
      <dgm:t>
        <a:bodyPr/>
        <a:lstStyle/>
        <a:p>
          <a:endParaRPr lang="fr-FR"/>
        </a:p>
      </dgm:t>
    </dgm:pt>
    <dgm:pt modelId="{B18621C4-AC5B-49E1-9015-1814A3C4E72B}" type="pres">
      <dgm:prSet presAssocID="{F8C15FEA-A09C-45E7-A74D-8087B50F4696}" presName="vert2" presStyleCnt="0"/>
      <dgm:spPr/>
    </dgm:pt>
    <dgm:pt modelId="{9BE1709F-89F7-42C4-94C6-D5A879825824}" type="pres">
      <dgm:prSet presAssocID="{F8C15FEA-A09C-45E7-A74D-8087B50F4696}" presName="thinLine2b" presStyleLbl="callout" presStyleIdx="0" presStyleCnt="2"/>
      <dgm:spPr/>
    </dgm:pt>
    <dgm:pt modelId="{A9FCB88C-C0DE-4491-9D0F-7CBD9AA9F297}" type="pres">
      <dgm:prSet presAssocID="{F8C15FEA-A09C-45E7-A74D-8087B50F4696}" presName="vertSpace2b" presStyleCnt="0"/>
      <dgm:spPr/>
    </dgm:pt>
    <dgm:pt modelId="{153EEC5B-D971-4809-904A-46152F7F27DF}" type="pres">
      <dgm:prSet presAssocID="{4969B778-16A8-4F50-9ED3-072532AD88E2}" presName="horz2" presStyleCnt="0"/>
      <dgm:spPr/>
    </dgm:pt>
    <dgm:pt modelId="{67DEAB21-6CA7-4FFC-ADD6-8D3827440F99}" type="pres">
      <dgm:prSet presAssocID="{4969B778-16A8-4F50-9ED3-072532AD88E2}" presName="horzSpace2" presStyleCnt="0"/>
      <dgm:spPr/>
    </dgm:pt>
    <dgm:pt modelId="{7DCCDD2B-557D-42EF-B3C8-341408A0B04F}" type="pres">
      <dgm:prSet presAssocID="{4969B778-16A8-4F50-9ED3-072532AD88E2}" presName="tx2" presStyleLbl="revTx" presStyleIdx="2" presStyleCnt="3"/>
      <dgm:spPr/>
      <dgm:t>
        <a:bodyPr/>
        <a:lstStyle/>
        <a:p>
          <a:endParaRPr lang="fr-FR"/>
        </a:p>
      </dgm:t>
    </dgm:pt>
    <dgm:pt modelId="{7C8AF124-45FF-4372-BE88-94D36682D9A3}" type="pres">
      <dgm:prSet presAssocID="{4969B778-16A8-4F50-9ED3-072532AD88E2}" presName="vert2" presStyleCnt="0"/>
      <dgm:spPr/>
    </dgm:pt>
    <dgm:pt modelId="{69CF3BEE-6034-4F02-803B-D0DE1BF60F24}" type="pres">
      <dgm:prSet presAssocID="{4969B778-16A8-4F50-9ED3-072532AD88E2}" presName="thinLine2b" presStyleLbl="callout" presStyleIdx="1" presStyleCnt="2"/>
      <dgm:spPr/>
    </dgm:pt>
    <dgm:pt modelId="{781A7C8A-2DF7-446A-9FBD-E488E9704B54}" type="pres">
      <dgm:prSet presAssocID="{4969B778-16A8-4F50-9ED3-072532AD88E2}" presName="vertSpace2b" presStyleCnt="0"/>
      <dgm:spPr/>
    </dgm:pt>
  </dgm:ptLst>
  <dgm:cxnLst>
    <dgm:cxn modelId="{F5F4E012-2DE3-4DBB-A9D1-586278CFD46A}" type="presOf" srcId="{4969B778-16A8-4F50-9ED3-072532AD88E2}" destId="{7DCCDD2B-557D-42EF-B3C8-341408A0B04F}" srcOrd="0" destOrd="0" presId="urn:microsoft.com/office/officeart/2008/layout/LinedList"/>
    <dgm:cxn modelId="{6867FF23-8A10-409C-B034-A4FEEC731C8A}" srcId="{CFAD5E9D-01E1-4A24-8C5E-AB73A161B0B5}" destId="{4969B778-16A8-4F50-9ED3-072532AD88E2}" srcOrd="1" destOrd="0" parTransId="{AB0F2B73-F25C-40C7-8071-CF0713D5EED1}" sibTransId="{4E395A3A-66B8-4E7E-81F2-B18C7210C51C}"/>
    <dgm:cxn modelId="{1E724B76-8E7F-4119-B8AF-4AB4FC1A55CE}" srcId="{CFAD5E9D-01E1-4A24-8C5E-AB73A161B0B5}" destId="{F8C15FEA-A09C-45E7-A74D-8087B50F4696}" srcOrd="0" destOrd="0" parTransId="{C39EAA24-6843-4D91-9413-690374313B67}" sibTransId="{09C6F111-8B9C-4054-B4BF-74BCF655DDA9}"/>
    <dgm:cxn modelId="{99921FAA-0B88-481D-A1EC-F04E9F717D69}" type="presOf" srcId="{F8C15FEA-A09C-45E7-A74D-8087B50F4696}" destId="{675A3DE1-86F1-472B-9AF3-0F3F288DBC26}" srcOrd="0" destOrd="0" presId="urn:microsoft.com/office/officeart/2008/layout/LinedList"/>
    <dgm:cxn modelId="{867DF91E-E9E6-4ACB-A03F-AF1502EE5092}" srcId="{305E4060-383C-4B30-BEB1-BF76DBE697EE}" destId="{CFAD5E9D-01E1-4A24-8C5E-AB73A161B0B5}" srcOrd="0" destOrd="0" parTransId="{318E8E7C-C1B3-44CB-B610-9A4AE46DCE70}" sibTransId="{7BAEBA50-2239-4013-B939-A5B06A9B5476}"/>
    <dgm:cxn modelId="{9FF13CFB-EA10-4CA1-9AED-8D87DC982782}" type="presOf" srcId="{CFAD5E9D-01E1-4A24-8C5E-AB73A161B0B5}" destId="{92E22E6B-D378-4DC5-9F1A-EBA96C3479C1}" srcOrd="0" destOrd="0" presId="urn:microsoft.com/office/officeart/2008/layout/LinedList"/>
    <dgm:cxn modelId="{80B2532B-75BC-4A58-A8FF-17A8B7DD911F}" type="presOf" srcId="{305E4060-383C-4B30-BEB1-BF76DBE697EE}" destId="{D5DEAE52-E605-4DB7-9E84-959FE5131546}" srcOrd="0" destOrd="0" presId="urn:microsoft.com/office/officeart/2008/layout/LinedList"/>
    <dgm:cxn modelId="{7CAADA75-0F23-4010-8FD0-F6FB57DF7940}" type="presParOf" srcId="{D5DEAE52-E605-4DB7-9E84-959FE5131546}" destId="{BAB538B1-7E8C-448B-94A3-86BD7D4A3EBF}" srcOrd="0" destOrd="0" presId="urn:microsoft.com/office/officeart/2008/layout/LinedList"/>
    <dgm:cxn modelId="{ED3D9519-8541-4278-B3A2-37C54B6AE94E}" type="presParOf" srcId="{D5DEAE52-E605-4DB7-9E84-959FE5131546}" destId="{A2E3C957-F880-4735-BD8C-B2173D03EA9A}" srcOrd="1" destOrd="0" presId="urn:microsoft.com/office/officeart/2008/layout/LinedList"/>
    <dgm:cxn modelId="{344495B2-AE8C-477F-AE5F-FCD459145644}" type="presParOf" srcId="{A2E3C957-F880-4735-BD8C-B2173D03EA9A}" destId="{92E22E6B-D378-4DC5-9F1A-EBA96C3479C1}" srcOrd="0" destOrd="0" presId="urn:microsoft.com/office/officeart/2008/layout/LinedList"/>
    <dgm:cxn modelId="{AC9845CC-D20B-4949-8A05-F769E7C3F405}" type="presParOf" srcId="{A2E3C957-F880-4735-BD8C-B2173D03EA9A}" destId="{6142A23E-0FAA-4FDF-92C1-363947377491}" srcOrd="1" destOrd="0" presId="urn:microsoft.com/office/officeart/2008/layout/LinedList"/>
    <dgm:cxn modelId="{2536C994-BF0E-4997-8099-2533F5F64FED}" type="presParOf" srcId="{6142A23E-0FAA-4FDF-92C1-363947377491}" destId="{03EC68C8-43D9-4ADA-BBA4-D525FF561B46}" srcOrd="0" destOrd="0" presId="urn:microsoft.com/office/officeart/2008/layout/LinedList"/>
    <dgm:cxn modelId="{7BD393E2-FD12-486A-8E60-2C557314E5C4}" type="presParOf" srcId="{6142A23E-0FAA-4FDF-92C1-363947377491}" destId="{014A8749-2387-48DF-8AA6-D3C836DDDDEA}" srcOrd="1" destOrd="0" presId="urn:microsoft.com/office/officeart/2008/layout/LinedList"/>
    <dgm:cxn modelId="{C313B948-F1E8-49AF-947C-270742DB36F1}" type="presParOf" srcId="{014A8749-2387-48DF-8AA6-D3C836DDDDEA}" destId="{6E04A02E-8814-4009-8744-6E80DA94B513}" srcOrd="0" destOrd="0" presId="urn:microsoft.com/office/officeart/2008/layout/LinedList"/>
    <dgm:cxn modelId="{011F569D-1117-4433-B829-23C06971C460}" type="presParOf" srcId="{014A8749-2387-48DF-8AA6-D3C836DDDDEA}" destId="{675A3DE1-86F1-472B-9AF3-0F3F288DBC26}" srcOrd="1" destOrd="0" presId="urn:microsoft.com/office/officeart/2008/layout/LinedList"/>
    <dgm:cxn modelId="{0E9EA1C1-55BF-4516-9E39-0A6FA6E05E08}" type="presParOf" srcId="{014A8749-2387-48DF-8AA6-D3C836DDDDEA}" destId="{B18621C4-AC5B-49E1-9015-1814A3C4E72B}" srcOrd="2" destOrd="0" presId="urn:microsoft.com/office/officeart/2008/layout/LinedList"/>
    <dgm:cxn modelId="{2347DBDD-D698-4002-8B6B-561D20396DBD}" type="presParOf" srcId="{6142A23E-0FAA-4FDF-92C1-363947377491}" destId="{9BE1709F-89F7-42C4-94C6-D5A879825824}" srcOrd="2" destOrd="0" presId="urn:microsoft.com/office/officeart/2008/layout/LinedList"/>
    <dgm:cxn modelId="{CEF2FAF0-D9DD-434A-9459-509AAF7A11A0}" type="presParOf" srcId="{6142A23E-0FAA-4FDF-92C1-363947377491}" destId="{A9FCB88C-C0DE-4491-9D0F-7CBD9AA9F297}" srcOrd="3" destOrd="0" presId="urn:microsoft.com/office/officeart/2008/layout/LinedList"/>
    <dgm:cxn modelId="{620723CB-0764-4BFD-80C0-D19862CFCFBB}" type="presParOf" srcId="{6142A23E-0FAA-4FDF-92C1-363947377491}" destId="{153EEC5B-D971-4809-904A-46152F7F27DF}" srcOrd="4" destOrd="0" presId="urn:microsoft.com/office/officeart/2008/layout/LinedList"/>
    <dgm:cxn modelId="{1BAC8545-1F79-497E-8A36-6383517A1C2B}" type="presParOf" srcId="{153EEC5B-D971-4809-904A-46152F7F27DF}" destId="{67DEAB21-6CA7-4FFC-ADD6-8D3827440F99}" srcOrd="0" destOrd="0" presId="urn:microsoft.com/office/officeart/2008/layout/LinedList"/>
    <dgm:cxn modelId="{F9E198DF-EC29-4739-B5F2-646A704076E7}" type="presParOf" srcId="{153EEC5B-D971-4809-904A-46152F7F27DF}" destId="{7DCCDD2B-557D-42EF-B3C8-341408A0B04F}" srcOrd="1" destOrd="0" presId="urn:microsoft.com/office/officeart/2008/layout/LinedList"/>
    <dgm:cxn modelId="{0524B34D-014D-4244-9744-F583B8A9F149}" type="presParOf" srcId="{153EEC5B-D971-4809-904A-46152F7F27DF}" destId="{7C8AF124-45FF-4372-BE88-94D36682D9A3}" srcOrd="2" destOrd="0" presId="urn:microsoft.com/office/officeart/2008/layout/LinedList"/>
    <dgm:cxn modelId="{C52E1456-98AB-4DDC-A5AC-58905A044B4D}" type="presParOf" srcId="{6142A23E-0FAA-4FDF-92C1-363947377491}" destId="{69CF3BEE-6034-4F02-803B-D0DE1BF60F24}" srcOrd="5" destOrd="0" presId="urn:microsoft.com/office/officeart/2008/layout/LinedList"/>
    <dgm:cxn modelId="{87294855-FD93-4664-A0CB-1A39C2BCC9D4}" type="presParOf" srcId="{6142A23E-0FAA-4FDF-92C1-363947377491}" destId="{781A7C8A-2DF7-446A-9FBD-E488E9704B54}"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0EF5FA-5FE6-4991-AC61-4958723EBE9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2324A6FB-CF1F-4F2C-BEB3-A95FFAEE4068}">
      <dgm:prSet phldrT="[Texte]"/>
      <dgm:spPr/>
      <dgm:t>
        <a:bodyPr/>
        <a:lstStyle/>
        <a:p>
          <a:r>
            <a:rPr lang="fr-FR" dirty="0" smtClean="0"/>
            <a:t>Motivation de la </a:t>
          </a:r>
        </a:p>
        <a:p>
          <a:r>
            <a:rPr lang="fr-FR" dirty="0" smtClean="0"/>
            <a:t>décision de  rejet</a:t>
          </a:r>
          <a:endParaRPr lang="fr-FR" dirty="0"/>
        </a:p>
      </dgm:t>
    </dgm:pt>
    <dgm:pt modelId="{21D05D9B-8CB6-4D5F-B74A-2CA0AC60CC52}" type="parTrans" cxnId="{9B894DC3-120C-44B5-8AA1-367940F9AA07}">
      <dgm:prSet/>
      <dgm:spPr/>
      <dgm:t>
        <a:bodyPr/>
        <a:lstStyle/>
        <a:p>
          <a:endParaRPr lang="fr-FR"/>
        </a:p>
      </dgm:t>
    </dgm:pt>
    <dgm:pt modelId="{03027222-E6C9-43D6-9EAF-F138405943B7}" type="sibTrans" cxnId="{9B894DC3-120C-44B5-8AA1-367940F9AA07}">
      <dgm:prSet/>
      <dgm:spPr/>
      <dgm:t>
        <a:bodyPr/>
        <a:lstStyle/>
        <a:p>
          <a:endParaRPr lang="fr-FR"/>
        </a:p>
      </dgm:t>
    </dgm:pt>
    <dgm:pt modelId="{99EC86C7-7241-4C29-AA18-E9D53C60C76C}">
      <dgm:prSet phldrT="[Texte]"/>
      <dgm:spPr/>
      <dgm:t>
        <a:bodyPr/>
        <a:lstStyle/>
        <a:p>
          <a:r>
            <a:rPr lang="fr-FR" dirty="0" smtClean="0"/>
            <a:t>Assistance d’un avocat </a:t>
          </a:r>
          <a:endParaRPr lang="fr-FR" dirty="0"/>
        </a:p>
      </dgm:t>
    </dgm:pt>
    <dgm:pt modelId="{C0072C3C-2296-479B-8BBE-3D5BA189DBE9}" type="parTrans" cxnId="{DE1FC1E6-3E10-46FC-95A6-4CD0B1D07D5F}">
      <dgm:prSet/>
      <dgm:spPr/>
      <dgm:t>
        <a:bodyPr/>
        <a:lstStyle/>
        <a:p>
          <a:endParaRPr lang="fr-FR"/>
        </a:p>
      </dgm:t>
    </dgm:pt>
    <dgm:pt modelId="{65F8CB5E-A7FC-496F-8D6B-CB85F224BACE}" type="sibTrans" cxnId="{DE1FC1E6-3E10-46FC-95A6-4CD0B1D07D5F}">
      <dgm:prSet/>
      <dgm:spPr/>
      <dgm:t>
        <a:bodyPr/>
        <a:lstStyle/>
        <a:p>
          <a:endParaRPr lang="fr-FR"/>
        </a:p>
      </dgm:t>
    </dgm:pt>
    <dgm:pt modelId="{DABF529F-3591-4E3B-B857-8E5E9ACC4782}">
      <dgm:prSet phldrT="[Texte]"/>
      <dgm:spPr/>
      <dgm:t>
        <a:bodyPr/>
        <a:lstStyle/>
        <a:p>
          <a:r>
            <a:rPr lang="fr-FR" dirty="0" smtClean="0"/>
            <a:t>Transmission à l’autorité compétente du recours adressé à tort</a:t>
          </a:r>
          <a:endParaRPr lang="fr-FR" dirty="0"/>
        </a:p>
      </dgm:t>
    </dgm:pt>
    <dgm:pt modelId="{1C1ADDB7-1639-433E-B6B2-20E85614D775}" type="parTrans" cxnId="{A3F56A72-3A66-4AD0-A5F9-69C36517489D}">
      <dgm:prSet/>
      <dgm:spPr/>
      <dgm:t>
        <a:bodyPr/>
        <a:lstStyle/>
        <a:p>
          <a:endParaRPr lang="fr-FR"/>
        </a:p>
      </dgm:t>
    </dgm:pt>
    <dgm:pt modelId="{760708B4-E7FC-4D82-9E76-46486F046CAD}" type="sibTrans" cxnId="{A3F56A72-3A66-4AD0-A5F9-69C36517489D}">
      <dgm:prSet/>
      <dgm:spPr/>
      <dgm:t>
        <a:bodyPr/>
        <a:lstStyle/>
        <a:p>
          <a:endParaRPr lang="fr-FR"/>
        </a:p>
      </dgm:t>
    </dgm:pt>
    <dgm:pt modelId="{FA7D5377-C823-4E97-B285-CEA9F7580A3D}">
      <dgm:prSet phldrT="[Texte]"/>
      <dgm:spPr/>
      <dgm:t>
        <a:bodyPr/>
        <a:lstStyle/>
        <a:p>
          <a:r>
            <a:rPr lang="fr-FR" dirty="0" smtClean="0"/>
            <a:t>Accusé réception du recours </a:t>
          </a:r>
          <a:endParaRPr lang="fr-FR" dirty="0"/>
        </a:p>
      </dgm:t>
    </dgm:pt>
    <dgm:pt modelId="{7F4CC7E3-79A0-4603-B532-C98B1970961F}" type="parTrans" cxnId="{5CB937F6-8AFB-46E8-9112-6339A47C0912}">
      <dgm:prSet/>
      <dgm:spPr/>
      <dgm:t>
        <a:bodyPr/>
        <a:lstStyle/>
        <a:p>
          <a:endParaRPr lang="fr-FR"/>
        </a:p>
      </dgm:t>
    </dgm:pt>
    <dgm:pt modelId="{D0599E4B-A760-4170-A755-764E8CA2E525}" type="sibTrans" cxnId="{5CB937F6-8AFB-46E8-9112-6339A47C0912}">
      <dgm:prSet/>
      <dgm:spPr/>
      <dgm:t>
        <a:bodyPr/>
        <a:lstStyle/>
        <a:p>
          <a:endParaRPr lang="fr-FR"/>
        </a:p>
      </dgm:t>
    </dgm:pt>
    <dgm:pt modelId="{FAE276A6-E460-46B5-AD9B-6E56218DAF8C}">
      <dgm:prSet phldrT="[Texte]"/>
      <dgm:spPr/>
      <dgm:t>
        <a:bodyPr/>
        <a:lstStyle/>
        <a:p>
          <a:r>
            <a:rPr lang="fr-FR" dirty="0" smtClean="0"/>
            <a:t>Examen contradictoire du recours</a:t>
          </a:r>
          <a:endParaRPr lang="fr-FR" dirty="0"/>
        </a:p>
      </dgm:t>
    </dgm:pt>
    <dgm:pt modelId="{4116B4F9-CA10-4BE8-96C4-600A6FE77971}" type="parTrans" cxnId="{824ABD66-3EB6-40E8-A586-17525BF20139}">
      <dgm:prSet/>
      <dgm:spPr/>
      <dgm:t>
        <a:bodyPr/>
        <a:lstStyle/>
        <a:p>
          <a:endParaRPr lang="fr-FR"/>
        </a:p>
      </dgm:t>
    </dgm:pt>
    <dgm:pt modelId="{628F6637-49D7-412E-B067-EA2E2DDC1B6C}" type="sibTrans" cxnId="{824ABD66-3EB6-40E8-A586-17525BF20139}">
      <dgm:prSet/>
      <dgm:spPr/>
      <dgm:t>
        <a:bodyPr/>
        <a:lstStyle/>
        <a:p>
          <a:endParaRPr lang="fr-FR"/>
        </a:p>
      </dgm:t>
    </dgm:pt>
    <dgm:pt modelId="{CA7765F6-2F58-4552-B279-0DE5EB6535B4}">
      <dgm:prSet phldrT="[Texte]"/>
      <dgm:spPr/>
      <dgm:t>
        <a:bodyPr/>
        <a:lstStyle/>
        <a:p>
          <a:r>
            <a:rPr lang="fr-FR" dirty="0" smtClean="0"/>
            <a:t>Droits des tiers bénéficiaires de la décision contestée</a:t>
          </a:r>
          <a:endParaRPr lang="fr-FR" dirty="0"/>
        </a:p>
      </dgm:t>
    </dgm:pt>
    <dgm:pt modelId="{67941654-77FD-4DF1-8D40-D76DC2BAD025}" type="parTrans" cxnId="{C1791C3E-3A20-49CE-9ECD-E177D3F5D23C}">
      <dgm:prSet/>
      <dgm:spPr/>
    </dgm:pt>
    <dgm:pt modelId="{B7288742-A2C6-4051-858E-D1D79B0E4D10}" type="sibTrans" cxnId="{C1791C3E-3A20-49CE-9ECD-E177D3F5D23C}">
      <dgm:prSet/>
      <dgm:spPr/>
    </dgm:pt>
    <dgm:pt modelId="{426E6D4B-F9DA-4D8D-B5FC-486CC24D1982}" type="pres">
      <dgm:prSet presAssocID="{A30EF5FA-5FE6-4991-AC61-4958723EBE9E}" presName="diagram" presStyleCnt="0">
        <dgm:presLayoutVars>
          <dgm:dir/>
          <dgm:resizeHandles val="exact"/>
        </dgm:presLayoutVars>
      </dgm:prSet>
      <dgm:spPr/>
      <dgm:t>
        <a:bodyPr/>
        <a:lstStyle/>
        <a:p>
          <a:endParaRPr lang="fr-FR"/>
        </a:p>
      </dgm:t>
    </dgm:pt>
    <dgm:pt modelId="{004B3855-E0AD-4E70-8213-60E3360B99FF}" type="pres">
      <dgm:prSet presAssocID="{2324A6FB-CF1F-4F2C-BEB3-A95FFAEE4068}" presName="node" presStyleLbl="node1" presStyleIdx="0" presStyleCnt="6">
        <dgm:presLayoutVars>
          <dgm:bulletEnabled val="1"/>
        </dgm:presLayoutVars>
      </dgm:prSet>
      <dgm:spPr/>
      <dgm:t>
        <a:bodyPr/>
        <a:lstStyle/>
        <a:p>
          <a:endParaRPr lang="fr-FR"/>
        </a:p>
      </dgm:t>
    </dgm:pt>
    <dgm:pt modelId="{2B92AD69-3A90-41B0-8E53-EFB1AD18CF50}" type="pres">
      <dgm:prSet presAssocID="{03027222-E6C9-43D6-9EAF-F138405943B7}" presName="sibTrans" presStyleCnt="0"/>
      <dgm:spPr/>
    </dgm:pt>
    <dgm:pt modelId="{34353817-8462-4E24-BA29-AC5607C852D7}" type="pres">
      <dgm:prSet presAssocID="{99EC86C7-7241-4C29-AA18-E9D53C60C76C}" presName="node" presStyleLbl="node1" presStyleIdx="1" presStyleCnt="6">
        <dgm:presLayoutVars>
          <dgm:bulletEnabled val="1"/>
        </dgm:presLayoutVars>
      </dgm:prSet>
      <dgm:spPr/>
      <dgm:t>
        <a:bodyPr/>
        <a:lstStyle/>
        <a:p>
          <a:endParaRPr lang="fr-FR"/>
        </a:p>
      </dgm:t>
    </dgm:pt>
    <dgm:pt modelId="{1C27342B-73E7-4F92-BBED-9E0DA5C7350B}" type="pres">
      <dgm:prSet presAssocID="{65F8CB5E-A7FC-496F-8D6B-CB85F224BACE}" presName="sibTrans" presStyleCnt="0"/>
      <dgm:spPr/>
    </dgm:pt>
    <dgm:pt modelId="{B63EE935-5F48-472C-BAE1-FDBC5CC3B085}" type="pres">
      <dgm:prSet presAssocID="{DABF529F-3591-4E3B-B857-8E5E9ACC4782}" presName="node" presStyleLbl="node1" presStyleIdx="2" presStyleCnt="6">
        <dgm:presLayoutVars>
          <dgm:bulletEnabled val="1"/>
        </dgm:presLayoutVars>
      </dgm:prSet>
      <dgm:spPr/>
      <dgm:t>
        <a:bodyPr/>
        <a:lstStyle/>
        <a:p>
          <a:endParaRPr lang="fr-FR"/>
        </a:p>
      </dgm:t>
    </dgm:pt>
    <dgm:pt modelId="{EF6FE054-3179-4EAA-9A7C-1B3FBB0AD3F5}" type="pres">
      <dgm:prSet presAssocID="{760708B4-E7FC-4D82-9E76-46486F046CAD}" presName="sibTrans" presStyleCnt="0"/>
      <dgm:spPr/>
    </dgm:pt>
    <dgm:pt modelId="{E513B6B2-7D48-42A3-942E-137858A2C2B6}" type="pres">
      <dgm:prSet presAssocID="{FA7D5377-C823-4E97-B285-CEA9F7580A3D}" presName="node" presStyleLbl="node1" presStyleIdx="3" presStyleCnt="6">
        <dgm:presLayoutVars>
          <dgm:bulletEnabled val="1"/>
        </dgm:presLayoutVars>
      </dgm:prSet>
      <dgm:spPr/>
      <dgm:t>
        <a:bodyPr/>
        <a:lstStyle/>
        <a:p>
          <a:endParaRPr lang="fr-FR"/>
        </a:p>
      </dgm:t>
    </dgm:pt>
    <dgm:pt modelId="{C0E4B7C3-4C6C-437D-8628-8D6F7A256255}" type="pres">
      <dgm:prSet presAssocID="{D0599E4B-A760-4170-A755-764E8CA2E525}" presName="sibTrans" presStyleCnt="0"/>
      <dgm:spPr/>
    </dgm:pt>
    <dgm:pt modelId="{880CA0F9-95C7-4AA2-A415-8BB1D07282AB}" type="pres">
      <dgm:prSet presAssocID="{FAE276A6-E460-46B5-AD9B-6E56218DAF8C}" presName="node" presStyleLbl="node1" presStyleIdx="4" presStyleCnt="6">
        <dgm:presLayoutVars>
          <dgm:bulletEnabled val="1"/>
        </dgm:presLayoutVars>
      </dgm:prSet>
      <dgm:spPr/>
      <dgm:t>
        <a:bodyPr/>
        <a:lstStyle/>
        <a:p>
          <a:endParaRPr lang="fr-FR"/>
        </a:p>
      </dgm:t>
    </dgm:pt>
    <dgm:pt modelId="{D7E874C2-2263-453A-89A5-3819B6504C5E}" type="pres">
      <dgm:prSet presAssocID="{628F6637-49D7-412E-B067-EA2E2DDC1B6C}" presName="sibTrans" presStyleCnt="0"/>
      <dgm:spPr/>
    </dgm:pt>
    <dgm:pt modelId="{273CB4C6-1444-487E-9160-F23E8CA7B062}" type="pres">
      <dgm:prSet presAssocID="{CA7765F6-2F58-4552-B279-0DE5EB6535B4}" presName="node" presStyleLbl="node1" presStyleIdx="5" presStyleCnt="6">
        <dgm:presLayoutVars>
          <dgm:bulletEnabled val="1"/>
        </dgm:presLayoutVars>
      </dgm:prSet>
      <dgm:spPr/>
      <dgm:t>
        <a:bodyPr/>
        <a:lstStyle/>
        <a:p>
          <a:endParaRPr lang="fr-FR"/>
        </a:p>
      </dgm:t>
    </dgm:pt>
  </dgm:ptLst>
  <dgm:cxnLst>
    <dgm:cxn modelId="{A3F56A72-3A66-4AD0-A5F9-69C36517489D}" srcId="{A30EF5FA-5FE6-4991-AC61-4958723EBE9E}" destId="{DABF529F-3591-4E3B-B857-8E5E9ACC4782}" srcOrd="2" destOrd="0" parTransId="{1C1ADDB7-1639-433E-B6B2-20E85614D775}" sibTransId="{760708B4-E7FC-4D82-9E76-46486F046CAD}"/>
    <dgm:cxn modelId="{B6BBBB3A-1F96-41B7-A09F-61D27CD8D78F}" type="presOf" srcId="{A30EF5FA-5FE6-4991-AC61-4958723EBE9E}" destId="{426E6D4B-F9DA-4D8D-B5FC-486CC24D1982}" srcOrd="0" destOrd="0" presId="urn:microsoft.com/office/officeart/2005/8/layout/default"/>
    <dgm:cxn modelId="{5CB937F6-8AFB-46E8-9112-6339A47C0912}" srcId="{A30EF5FA-5FE6-4991-AC61-4958723EBE9E}" destId="{FA7D5377-C823-4E97-B285-CEA9F7580A3D}" srcOrd="3" destOrd="0" parTransId="{7F4CC7E3-79A0-4603-B532-C98B1970961F}" sibTransId="{D0599E4B-A760-4170-A755-764E8CA2E525}"/>
    <dgm:cxn modelId="{824ABD66-3EB6-40E8-A586-17525BF20139}" srcId="{A30EF5FA-5FE6-4991-AC61-4958723EBE9E}" destId="{FAE276A6-E460-46B5-AD9B-6E56218DAF8C}" srcOrd="4" destOrd="0" parTransId="{4116B4F9-CA10-4BE8-96C4-600A6FE77971}" sibTransId="{628F6637-49D7-412E-B067-EA2E2DDC1B6C}"/>
    <dgm:cxn modelId="{00557275-A63E-4EA6-B818-A2BC75E25118}" type="presOf" srcId="{2324A6FB-CF1F-4F2C-BEB3-A95FFAEE4068}" destId="{004B3855-E0AD-4E70-8213-60E3360B99FF}" srcOrd="0" destOrd="0" presId="urn:microsoft.com/office/officeart/2005/8/layout/default"/>
    <dgm:cxn modelId="{5165F492-9E7E-45A3-9A33-B9C77643B972}" type="presOf" srcId="{DABF529F-3591-4E3B-B857-8E5E9ACC4782}" destId="{B63EE935-5F48-472C-BAE1-FDBC5CC3B085}" srcOrd="0" destOrd="0" presId="urn:microsoft.com/office/officeart/2005/8/layout/default"/>
    <dgm:cxn modelId="{289A4F33-8463-4796-88D2-59204D93A88D}" type="presOf" srcId="{CA7765F6-2F58-4552-B279-0DE5EB6535B4}" destId="{273CB4C6-1444-487E-9160-F23E8CA7B062}" srcOrd="0" destOrd="0" presId="urn:microsoft.com/office/officeart/2005/8/layout/default"/>
    <dgm:cxn modelId="{D7C1426D-92AB-4EDC-A008-2820C711A558}" type="presOf" srcId="{FAE276A6-E460-46B5-AD9B-6E56218DAF8C}" destId="{880CA0F9-95C7-4AA2-A415-8BB1D07282AB}" srcOrd="0" destOrd="0" presId="urn:microsoft.com/office/officeart/2005/8/layout/default"/>
    <dgm:cxn modelId="{C1791C3E-3A20-49CE-9ECD-E177D3F5D23C}" srcId="{A30EF5FA-5FE6-4991-AC61-4958723EBE9E}" destId="{CA7765F6-2F58-4552-B279-0DE5EB6535B4}" srcOrd="5" destOrd="0" parTransId="{67941654-77FD-4DF1-8D40-D76DC2BAD025}" sibTransId="{B7288742-A2C6-4051-858E-D1D79B0E4D10}"/>
    <dgm:cxn modelId="{F0BB4762-AB64-4747-AEEE-DFD5EB7296E2}" type="presOf" srcId="{FA7D5377-C823-4E97-B285-CEA9F7580A3D}" destId="{E513B6B2-7D48-42A3-942E-137858A2C2B6}" srcOrd="0" destOrd="0" presId="urn:microsoft.com/office/officeart/2005/8/layout/default"/>
    <dgm:cxn modelId="{8F7A639E-3418-41D5-843F-10802C457C76}" type="presOf" srcId="{99EC86C7-7241-4C29-AA18-E9D53C60C76C}" destId="{34353817-8462-4E24-BA29-AC5607C852D7}" srcOrd="0" destOrd="0" presId="urn:microsoft.com/office/officeart/2005/8/layout/default"/>
    <dgm:cxn modelId="{9B894DC3-120C-44B5-8AA1-367940F9AA07}" srcId="{A30EF5FA-5FE6-4991-AC61-4958723EBE9E}" destId="{2324A6FB-CF1F-4F2C-BEB3-A95FFAEE4068}" srcOrd="0" destOrd="0" parTransId="{21D05D9B-8CB6-4D5F-B74A-2CA0AC60CC52}" sibTransId="{03027222-E6C9-43D6-9EAF-F138405943B7}"/>
    <dgm:cxn modelId="{DE1FC1E6-3E10-46FC-95A6-4CD0B1D07D5F}" srcId="{A30EF5FA-5FE6-4991-AC61-4958723EBE9E}" destId="{99EC86C7-7241-4C29-AA18-E9D53C60C76C}" srcOrd="1" destOrd="0" parTransId="{C0072C3C-2296-479B-8BBE-3D5BA189DBE9}" sibTransId="{65F8CB5E-A7FC-496F-8D6B-CB85F224BACE}"/>
    <dgm:cxn modelId="{7BC4E522-26E2-4985-A8DB-087A0A714AD2}" type="presParOf" srcId="{426E6D4B-F9DA-4D8D-B5FC-486CC24D1982}" destId="{004B3855-E0AD-4E70-8213-60E3360B99FF}" srcOrd="0" destOrd="0" presId="urn:microsoft.com/office/officeart/2005/8/layout/default"/>
    <dgm:cxn modelId="{7B823CA1-E912-4FF3-8DB4-A1C55B464F5D}" type="presParOf" srcId="{426E6D4B-F9DA-4D8D-B5FC-486CC24D1982}" destId="{2B92AD69-3A90-41B0-8E53-EFB1AD18CF50}" srcOrd="1" destOrd="0" presId="urn:microsoft.com/office/officeart/2005/8/layout/default"/>
    <dgm:cxn modelId="{6FDD5465-93A0-4456-AF5C-A87A3190200F}" type="presParOf" srcId="{426E6D4B-F9DA-4D8D-B5FC-486CC24D1982}" destId="{34353817-8462-4E24-BA29-AC5607C852D7}" srcOrd="2" destOrd="0" presId="urn:microsoft.com/office/officeart/2005/8/layout/default"/>
    <dgm:cxn modelId="{C88983E1-BD85-449C-A879-EDEC46E6E165}" type="presParOf" srcId="{426E6D4B-F9DA-4D8D-B5FC-486CC24D1982}" destId="{1C27342B-73E7-4F92-BBED-9E0DA5C7350B}" srcOrd="3" destOrd="0" presId="urn:microsoft.com/office/officeart/2005/8/layout/default"/>
    <dgm:cxn modelId="{7EBF23F0-6A57-4B08-AFCA-CF3722CF3C5A}" type="presParOf" srcId="{426E6D4B-F9DA-4D8D-B5FC-486CC24D1982}" destId="{B63EE935-5F48-472C-BAE1-FDBC5CC3B085}" srcOrd="4" destOrd="0" presId="urn:microsoft.com/office/officeart/2005/8/layout/default"/>
    <dgm:cxn modelId="{B062678F-AD39-4A12-8072-1FDC657245D1}" type="presParOf" srcId="{426E6D4B-F9DA-4D8D-B5FC-486CC24D1982}" destId="{EF6FE054-3179-4EAA-9A7C-1B3FBB0AD3F5}" srcOrd="5" destOrd="0" presId="urn:microsoft.com/office/officeart/2005/8/layout/default"/>
    <dgm:cxn modelId="{A501F9DA-B977-4127-BFC0-233011010941}" type="presParOf" srcId="{426E6D4B-F9DA-4D8D-B5FC-486CC24D1982}" destId="{E513B6B2-7D48-42A3-942E-137858A2C2B6}" srcOrd="6" destOrd="0" presId="urn:microsoft.com/office/officeart/2005/8/layout/default"/>
    <dgm:cxn modelId="{0D739208-1B5B-49EA-BF3E-18CFE5C1BE30}" type="presParOf" srcId="{426E6D4B-F9DA-4D8D-B5FC-486CC24D1982}" destId="{C0E4B7C3-4C6C-437D-8628-8D6F7A256255}" srcOrd="7" destOrd="0" presId="urn:microsoft.com/office/officeart/2005/8/layout/default"/>
    <dgm:cxn modelId="{C42A1C88-F78F-4A5B-9577-AD1B14F87752}" type="presParOf" srcId="{426E6D4B-F9DA-4D8D-B5FC-486CC24D1982}" destId="{880CA0F9-95C7-4AA2-A415-8BB1D07282AB}" srcOrd="8" destOrd="0" presId="urn:microsoft.com/office/officeart/2005/8/layout/default"/>
    <dgm:cxn modelId="{D487873A-4842-4C39-A502-F0BBB0BD6CCD}" type="presParOf" srcId="{426E6D4B-F9DA-4D8D-B5FC-486CC24D1982}" destId="{D7E874C2-2263-453A-89A5-3819B6504C5E}" srcOrd="9" destOrd="0" presId="urn:microsoft.com/office/officeart/2005/8/layout/default"/>
    <dgm:cxn modelId="{5E85C3A7-536E-4D36-983F-61272816A634}" type="presParOf" srcId="{426E6D4B-F9DA-4D8D-B5FC-486CC24D1982}" destId="{273CB4C6-1444-487E-9160-F23E8CA7B06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48DAE3-8306-4128-87E9-CC2B79A683C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784C60C1-FB03-4225-A2F0-CB331B53C640}">
      <dgm:prSet phldrT="[Texte]"/>
      <dgm:spPr/>
      <dgm:t>
        <a:bodyPr/>
        <a:lstStyle/>
        <a:p>
          <a:r>
            <a:rPr lang="fr-FR" dirty="0" smtClean="0"/>
            <a:t>CE 26 octobre 2001</a:t>
          </a:r>
        </a:p>
        <a:p>
          <a:r>
            <a:rPr lang="fr-FR" dirty="0" err="1" smtClean="0"/>
            <a:t>Ternon</a:t>
          </a:r>
          <a:endParaRPr lang="fr-FR" dirty="0"/>
        </a:p>
      </dgm:t>
    </dgm:pt>
    <dgm:pt modelId="{AF4DA496-CEAA-4029-8CEB-96DA72FEC037}" type="parTrans" cxnId="{9E35B938-E098-4C6A-9646-BC3699A4CB02}">
      <dgm:prSet/>
      <dgm:spPr/>
      <dgm:t>
        <a:bodyPr/>
        <a:lstStyle/>
        <a:p>
          <a:endParaRPr lang="fr-FR"/>
        </a:p>
      </dgm:t>
    </dgm:pt>
    <dgm:pt modelId="{63558125-090F-4BE9-9BCC-717E93147863}" type="sibTrans" cxnId="{9E35B938-E098-4C6A-9646-BC3699A4CB02}">
      <dgm:prSet/>
      <dgm:spPr/>
      <dgm:t>
        <a:bodyPr/>
        <a:lstStyle/>
        <a:p>
          <a:endParaRPr lang="fr-FR"/>
        </a:p>
      </dgm:t>
    </dgm:pt>
    <dgm:pt modelId="{7661743C-4B96-4DCC-BA6B-62BE623D8B1B}">
      <dgm:prSet phldrT="[Texte]"/>
      <dgm:spPr/>
      <dgm:t>
        <a:bodyPr/>
        <a:lstStyle/>
        <a:p>
          <a:r>
            <a:rPr lang="fr-FR" dirty="0" smtClean="0"/>
            <a:t>CE 6 novembre 2002 Soulier</a:t>
          </a:r>
          <a:br>
            <a:rPr lang="fr-FR" dirty="0" smtClean="0"/>
          </a:br>
          <a:r>
            <a:rPr lang="fr-FR" dirty="0" smtClean="0"/>
            <a:t>CE 12 octobre 2009 </a:t>
          </a:r>
          <a:r>
            <a:rPr lang="fr-FR" dirty="0" err="1" smtClean="0"/>
            <a:t>Fontenille</a:t>
          </a:r>
          <a:endParaRPr lang="fr-FR" dirty="0"/>
        </a:p>
      </dgm:t>
    </dgm:pt>
    <dgm:pt modelId="{588176F7-6636-4797-B79E-518DE173FFFA}" type="parTrans" cxnId="{8CB6EE15-2B5F-4313-B7E0-768222C7FB71}">
      <dgm:prSet/>
      <dgm:spPr/>
      <dgm:t>
        <a:bodyPr/>
        <a:lstStyle/>
        <a:p>
          <a:endParaRPr lang="fr-FR"/>
        </a:p>
      </dgm:t>
    </dgm:pt>
    <dgm:pt modelId="{8DD4B4EC-94F1-4F56-8FDC-8D5119EB2719}" type="sibTrans" cxnId="{8CB6EE15-2B5F-4313-B7E0-768222C7FB71}">
      <dgm:prSet/>
      <dgm:spPr/>
      <dgm:t>
        <a:bodyPr/>
        <a:lstStyle/>
        <a:p>
          <a:endParaRPr lang="fr-FR"/>
        </a:p>
      </dgm:t>
    </dgm:pt>
    <dgm:pt modelId="{2BBCBD70-F125-48A1-ACC6-02DE4DF6E51E}">
      <dgm:prSet phldrT="[Texte]"/>
      <dgm:spPr/>
      <dgm:t>
        <a:bodyPr/>
        <a:lstStyle/>
        <a:p>
          <a:r>
            <a:rPr lang="fr-FR" dirty="0" smtClean="0"/>
            <a:t>CE 6 mars 2009 Coulibaly</a:t>
          </a:r>
          <a:endParaRPr lang="fr-FR" dirty="0"/>
        </a:p>
      </dgm:t>
    </dgm:pt>
    <dgm:pt modelId="{FBCE0DFF-37CE-4010-9D74-2075E22F24C3}" type="parTrans" cxnId="{96B36203-0A83-45A6-A0F2-FA968B5FF1F7}">
      <dgm:prSet/>
      <dgm:spPr/>
      <dgm:t>
        <a:bodyPr/>
        <a:lstStyle/>
        <a:p>
          <a:endParaRPr lang="fr-FR"/>
        </a:p>
      </dgm:t>
    </dgm:pt>
    <dgm:pt modelId="{6F9979E3-0FB9-4EA5-83E3-1BAC422D396D}" type="sibTrans" cxnId="{96B36203-0A83-45A6-A0F2-FA968B5FF1F7}">
      <dgm:prSet/>
      <dgm:spPr/>
      <dgm:t>
        <a:bodyPr/>
        <a:lstStyle/>
        <a:p>
          <a:endParaRPr lang="fr-FR"/>
        </a:p>
      </dgm:t>
    </dgm:pt>
    <dgm:pt modelId="{DDB05979-BF11-4DAC-AC28-0C0D6B33730F}">
      <dgm:prSet/>
      <dgm:spPr/>
      <dgm:t>
        <a:bodyPr/>
        <a:lstStyle/>
        <a:p>
          <a:r>
            <a:rPr lang="fr-FR" dirty="0"/>
            <a:t>CE </a:t>
          </a:r>
          <a:r>
            <a:rPr lang="fr-FR" dirty="0" smtClean="0"/>
            <a:t>8 juillet 2005 Ministre de la Santé</a:t>
          </a:r>
        </a:p>
        <a:p>
          <a:r>
            <a:rPr lang="fr-FR" dirty="0" smtClean="0"/>
            <a:t>CE 28 mai 2005 Société </a:t>
          </a:r>
          <a:r>
            <a:rPr lang="fr-FR" dirty="0" err="1" smtClean="0"/>
            <a:t>Soine</a:t>
          </a:r>
          <a:r>
            <a:rPr lang="fr-FR" dirty="0" smtClean="0"/>
            <a:t> et associés</a:t>
          </a:r>
          <a:endParaRPr lang="fr-FR" dirty="0"/>
        </a:p>
      </dgm:t>
    </dgm:pt>
    <dgm:pt modelId="{6A619A50-9E37-4324-8FDE-E8E14A76A9DD}" type="parTrans" cxnId="{E93F6898-84FB-457D-9B44-8854D7E4D645}">
      <dgm:prSet/>
      <dgm:spPr/>
      <dgm:t>
        <a:bodyPr/>
        <a:lstStyle/>
        <a:p>
          <a:endParaRPr lang="fr-FR"/>
        </a:p>
      </dgm:t>
    </dgm:pt>
    <dgm:pt modelId="{CC2919ED-7AEF-4ED1-9CB7-52F0ACFDAAEA}" type="sibTrans" cxnId="{E93F6898-84FB-457D-9B44-8854D7E4D645}">
      <dgm:prSet/>
      <dgm:spPr/>
      <dgm:t>
        <a:bodyPr/>
        <a:lstStyle/>
        <a:p>
          <a:endParaRPr lang="fr-FR"/>
        </a:p>
      </dgm:t>
    </dgm:pt>
    <dgm:pt modelId="{1D5461BA-A487-46AC-B5DA-D2D734479BF4}">
      <dgm:prSet/>
      <dgm:spPr/>
      <dgm:t>
        <a:bodyPr/>
        <a:lstStyle/>
        <a:p>
          <a:r>
            <a:rPr lang="fr-FR" dirty="0" smtClean="0"/>
            <a:t>CE 26 janvier 2007 </a:t>
          </a:r>
          <a:br>
            <a:rPr lang="fr-FR" dirty="0" smtClean="0"/>
          </a:br>
          <a:r>
            <a:rPr lang="fr-FR" dirty="0" smtClean="0"/>
            <a:t>SAS KAEFER WANNER</a:t>
          </a:r>
          <a:endParaRPr lang="fr-FR" dirty="0"/>
        </a:p>
      </dgm:t>
    </dgm:pt>
    <dgm:pt modelId="{B8C33E5C-DE7C-4576-98E1-463B54E79926}" type="parTrans" cxnId="{624A7E0A-5544-41BD-96B3-1C33D5B479EF}">
      <dgm:prSet/>
      <dgm:spPr/>
      <dgm:t>
        <a:bodyPr/>
        <a:lstStyle/>
        <a:p>
          <a:endParaRPr lang="fr-FR"/>
        </a:p>
      </dgm:t>
    </dgm:pt>
    <dgm:pt modelId="{C630AC72-C01D-4924-942D-E45BD2937570}" type="sibTrans" cxnId="{624A7E0A-5544-41BD-96B3-1C33D5B479EF}">
      <dgm:prSet/>
      <dgm:spPr/>
      <dgm:t>
        <a:bodyPr/>
        <a:lstStyle/>
        <a:p>
          <a:endParaRPr lang="fr-FR"/>
        </a:p>
      </dgm:t>
    </dgm:pt>
    <dgm:pt modelId="{FC14D576-37FC-4E55-8547-A6FEEBD1E172}" type="pres">
      <dgm:prSet presAssocID="{1748DAE3-8306-4128-87E9-CC2B79A683CC}" presName="diagram" presStyleCnt="0">
        <dgm:presLayoutVars>
          <dgm:dir/>
          <dgm:resizeHandles val="exact"/>
        </dgm:presLayoutVars>
      </dgm:prSet>
      <dgm:spPr/>
      <dgm:t>
        <a:bodyPr/>
        <a:lstStyle/>
        <a:p>
          <a:endParaRPr lang="fr-FR"/>
        </a:p>
      </dgm:t>
    </dgm:pt>
    <dgm:pt modelId="{5F8E09FF-AE4C-4BCB-96DA-8BCA05634B30}" type="pres">
      <dgm:prSet presAssocID="{784C60C1-FB03-4225-A2F0-CB331B53C640}" presName="node" presStyleLbl="node1" presStyleIdx="0" presStyleCnt="5">
        <dgm:presLayoutVars>
          <dgm:bulletEnabled val="1"/>
        </dgm:presLayoutVars>
      </dgm:prSet>
      <dgm:spPr/>
      <dgm:t>
        <a:bodyPr/>
        <a:lstStyle/>
        <a:p>
          <a:endParaRPr lang="fr-FR"/>
        </a:p>
      </dgm:t>
    </dgm:pt>
    <dgm:pt modelId="{3AC18BDD-494B-4C53-AB45-55FA71947627}" type="pres">
      <dgm:prSet presAssocID="{63558125-090F-4BE9-9BCC-717E93147863}" presName="sibTrans" presStyleCnt="0"/>
      <dgm:spPr/>
    </dgm:pt>
    <dgm:pt modelId="{7A93DDBD-94D1-43D5-A96A-837045210369}" type="pres">
      <dgm:prSet presAssocID="{7661743C-4B96-4DCC-BA6B-62BE623D8B1B}" presName="node" presStyleLbl="node1" presStyleIdx="1" presStyleCnt="5">
        <dgm:presLayoutVars>
          <dgm:bulletEnabled val="1"/>
        </dgm:presLayoutVars>
      </dgm:prSet>
      <dgm:spPr/>
      <dgm:t>
        <a:bodyPr/>
        <a:lstStyle/>
        <a:p>
          <a:endParaRPr lang="fr-FR"/>
        </a:p>
      </dgm:t>
    </dgm:pt>
    <dgm:pt modelId="{4891CC3F-AD37-4A9C-A4FE-8A84B64127C7}" type="pres">
      <dgm:prSet presAssocID="{8DD4B4EC-94F1-4F56-8FDC-8D5119EB2719}" presName="sibTrans" presStyleCnt="0"/>
      <dgm:spPr/>
    </dgm:pt>
    <dgm:pt modelId="{51F5D481-4E54-436B-BA50-66549AC482F1}" type="pres">
      <dgm:prSet presAssocID="{2BBCBD70-F125-48A1-ACC6-02DE4DF6E51E}" presName="node" presStyleLbl="node1" presStyleIdx="2" presStyleCnt="5">
        <dgm:presLayoutVars>
          <dgm:bulletEnabled val="1"/>
        </dgm:presLayoutVars>
      </dgm:prSet>
      <dgm:spPr/>
      <dgm:t>
        <a:bodyPr/>
        <a:lstStyle/>
        <a:p>
          <a:endParaRPr lang="fr-FR"/>
        </a:p>
      </dgm:t>
    </dgm:pt>
    <dgm:pt modelId="{14399A96-4482-43E8-BA9D-39FBF8822CFD}" type="pres">
      <dgm:prSet presAssocID="{6F9979E3-0FB9-4EA5-83E3-1BAC422D396D}" presName="sibTrans" presStyleCnt="0"/>
      <dgm:spPr/>
    </dgm:pt>
    <dgm:pt modelId="{0F1C75A7-EF59-4AE4-8C40-5A31F384A109}" type="pres">
      <dgm:prSet presAssocID="{DDB05979-BF11-4DAC-AC28-0C0D6B33730F}" presName="node" presStyleLbl="node1" presStyleIdx="3" presStyleCnt="5">
        <dgm:presLayoutVars>
          <dgm:bulletEnabled val="1"/>
        </dgm:presLayoutVars>
      </dgm:prSet>
      <dgm:spPr/>
      <dgm:t>
        <a:bodyPr/>
        <a:lstStyle/>
        <a:p>
          <a:endParaRPr lang="fr-FR"/>
        </a:p>
      </dgm:t>
    </dgm:pt>
    <dgm:pt modelId="{DA9F8172-987A-4AF4-8170-A00F254A3CD1}" type="pres">
      <dgm:prSet presAssocID="{CC2919ED-7AEF-4ED1-9CB7-52F0ACFDAAEA}" presName="sibTrans" presStyleCnt="0"/>
      <dgm:spPr/>
    </dgm:pt>
    <dgm:pt modelId="{5073443C-8FB0-4673-A0B2-8F368C246F9F}" type="pres">
      <dgm:prSet presAssocID="{1D5461BA-A487-46AC-B5DA-D2D734479BF4}" presName="node" presStyleLbl="node1" presStyleIdx="4" presStyleCnt="5">
        <dgm:presLayoutVars>
          <dgm:bulletEnabled val="1"/>
        </dgm:presLayoutVars>
      </dgm:prSet>
      <dgm:spPr/>
      <dgm:t>
        <a:bodyPr/>
        <a:lstStyle/>
        <a:p>
          <a:endParaRPr lang="fr-FR"/>
        </a:p>
      </dgm:t>
    </dgm:pt>
  </dgm:ptLst>
  <dgm:cxnLst>
    <dgm:cxn modelId="{624A7E0A-5544-41BD-96B3-1C33D5B479EF}" srcId="{1748DAE3-8306-4128-87E9-CC2B79A683CC}" destId="{1D5461BA-A487-46AC-B5DA-D2D734479BF4}" srcOrd="4" destOrd="0" parTransId="{B8C33E5C-DE7C-4576-98E1-463B54E79926}" sibTransId="{C630AC72-C01D-4924-942D-E45BD2937570}"/>
    <dgm:cxn modelId="{E93F6898-84FB-457D-9B44-8854D7E4D645}" srcId="{1748DAE3-8306-4128-87E9-CC2B79A683CC}" destId="{DDB05979-BF11-4DAC-AC28-0C0D6B33730F}" srcOrd="3" destOrd="0" parTransId="{6A619A50-9E37-4324-8FDE-E8E14A76A9DD}" sibTransId="{CC2919ED-7AEF-4ED1-9CB7-52F0ACFDAAEA}"/>
    <dgm:cxn modelId="{9E35B938-E098-4C6A-9646-BC3699A4CB02}" srcId="{1748DAE3-8306-4128-87E9-CC2B79A683CC}" destId="{784C60C1-FB03-4225-A2F0-CB331B53C640}" srcOrd="0" destOrd="0" parTransId="{AF4DA496-CEAA-4029-8CEB-96DA72FEC037}" sibTransId="{63558125-090F-4BE9-9BCC-717E93147863}"/>
    <dgm:cxn modelId="{96B36203-0A83-45A6-A0F2-FA968B5FF1F7}" srcId="{1748DAE3-8306-4128-87E9-CC2B79A683CC}" destId="{2BBCBD70-F125-48A1-ACC6-02DE4DF6E51E}" srcOrd="2" destOrd="0" parTransId="{FBCE0DFF-37CE-4010-9D74-2075E22F24C3}" sibTransId="{6F9979E3-0FB9-4EA5-83E3-1BAC422D396D}"/>
    <dgm:cxn modelId="{8CB6EE15-2B5F-4313-B7E0-768222C7FB71}" srcId="{1748DAE3-8306-4128-87E9-CC2B79A683CC}" destId="{7661743C-4B96-4DCC-BA6B-62BE623D8B1B}" srcOrd="1" destOrd="0" parTransId="{588176F7-6636-4797-B79E-518DE173FFFA}" sibTransId="{8DD4B4EC-94F1-4F56-8FDC-8D5119EB2719}"/>
    <dgm:cxn modelId="{7E6A4591-5BC4-40A1-A8A6-6291C31480A8}" type="presOf" srcId="{DDB05979-BF11-4DAC-AC28-0C0D6B33730F}" destId="{0F1C75A7-EF59-4AE4-8C40-5A31F384A109}" srcOrd="0" destOrd="0" presId="urn:microsoft.com/office/officeart/2005/8/layout/default"/>
    <dgm:cxn modelId="{CDA6A3A7-3882-4A61-A1F7-3E241F23BC61}" type="presOf" srcId="{784C60C1-FB03-4225-A2F0-CB331B53C640}" destId="{5F8E09FF-AE4C-4BCB-96DA-8BCA05634B30}" srcOrd="0" destOrd="0" presId="urn:microsoft.com/office/officeart/2005/8/layout/default"/>
    <dgm:cxn modelId="{2683225E-7261-4806-AF62-786FA39DACC8}" type="presOf" srcId="{1D5461BA-A487-46AC-B5DA-D2D734479BF4}" destId="{5073443C-8FB0-4673-A0B2-8F368C246F9F}" srcOrd="0" destOrd="0" presId="urn:microsoft.com/office/officeart/2005/8/layout/default"/>
    <dgm:cxn modelId="{09AB06D0-ECDC-49DA-B4A7-CEDF582AC4D3}" type="presOf" srcId="{7661743C-4B96-4DCC-BA6B-62BE623D8B1B}" destId="{7A93DDBD-94D1-43D5-A96A-837045210369}" srcOrd="0" destOrd="0" presId="urn:microsoft.com/office/officeart/2005/8/layout/default"/>
    <dgm:cxn modelId="{1B5D9D6D-B1AE-4BAC-96AC-E8378F9A0A8F}" type="presOf" srcId="{1748DAE3-8306-4128-87E9-CC2B79A683CC}" destId="{FC14D576-37FC-4E55-8547-A6FEEBD1E172}" srcOrd="0" destOrd="0" presId="urn:microsoft.com/office/officeart/2005/8/layout/default"/>
    <dgm:cxn modelId="{6B0656E2-8A04-4C96-AA85-AC318F4F7009}" type="presOf" srcId="{2BBCBD70-F125-48A1-ACC6-02DE4DF6E51E}" destId="{51F5D481-4E54-436B-BA50-66549AC482F1}" srcOrd="0" destOrd="0" presId="urn:microsoft.com/office/officeart/2005/8/layout/default"/>
    <dgm:cxn modelId="{62DEF058-BF6B-4912-8058-C9CC85E6F314}" type="presParOf" srcId="{FC14D576-37FC-4E55-8547-A6FEEBD1E172}" destId="{5F8E09FF-AE4C-4BCB-96DA-8BCA05634B30}" srcOrd="0" destOrd="0" presId="urn:microsoft.com/office/officeart/2005/8/layout/default"/>
    <dgm:cxn modelId="{5A5F0DD1-E61B-410B-9DF8-BFA0F5AF27E0}" type="presParOf" srcId="{FC14D576-37FC-4E55-8547-A6FEEBD1E172}" destId="{3AC18BDD-494B-4C53-AB45-55FA71947627}" srcOrd="1" destOrd="0" presId="urn:microsoft.com/office/officeart/2005/8/layout/default"/>
    <dgm:cxn modelId="{AB6ED089-35BD-428B-8A6A-289C6C23C452}" type="presParOf" srcId="{FC14D576-37FC-4E55-8547-A6FEEBD1E172}" destId="{7A93DDBD-94D1-43D5-A96A-837045210369}" srcOrd="2" destOrd="0" presId="urn:microsoft.com/office/officeart/2005/8/layout/default"/>
    <dgm:cxn modelId="{8AEF8CD7-3913-4BF9-8673-875AA56AB008}" type="presParOf" srcId="{FC14D576-37FC-4E55-8547-A6FEEBD1E172}" destId="{4891CC3F-AD37-4A9C-A4FE-8A84B64127C7}" srcOrd="3" destOrd="0" presId="urn:microsoft.com/office/officeart/2005/8/layout/default"/>
    <dgm:cxn modelId="{5F8DF66D-ADB8-4D37-B47D-BA64B2C9EF77}" type="presParOf" srcId="{FC14D576-37FC-4E55-8547-A6FEEBD1E172}" destId="{51F5D481-4E54-436B-BA50-66549AC482F1}" srcOrd="4" destOrd="0" presId="urn:microsoft.com/office/officeart/2005/8/layout/default"/>
    <dgm:cxn modelId="{2B7F06E0-1AE6-49A2-B955-197DC568C5F3}" type="presParOf" srcId="{FC14D576-37FC-4E55-8547-A6FEEBD1E172}" destId="{14399A96-4482-43E8-BA9D-39FBF8822CFD}" srcOrd="5" destOrd="0" presId="urn:microsoft.com/office/officeart/2005/8/layout/default"/>
    <dgm:cxn modelId="{D75E77D7-1D54-403E-986C-38AB729613CB}" type="presParOf" srcId="{FC14D576-37FC-4E55-8547-A6FEEBD1E172}" destId="{0F1C75A7-EF59-4AE4-8C40-5A31F384A109}" srcOrd="6" destOrd="0" presId="urn:microsoft.com/office/officeart/2005/8/layout/default"/>
    <dgm:cxn modelId="{E10AFA7B-F6C9-4B0C-A8FB-3A6142A06B5A}" type="presParOf" srcId="{FC14D576-37FC-4E55-8547-A6FEEBD1E172}" destId="{DA9F8172-987A-4AF4-8170-A00F254A3CD1}" srcOrd="7" destOrd="0" presId="urn:microsoft.com/office/officeart/2005/8/layout/default"/>
    <dgm:cxn modelId="{FBF471CE-EBB6-4E1D-8C6C-326169A87012}" type="presParOf" srcId="{FC14D576-37FC-4E55-8547-A6FEEBD1E172}" destId="{5073443C-8FB0-4673-A0B2-8F368C246F9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EE7AF-F2D6-401E-91B3-9993FA60BDDD}">
      <dsp:nvSpPr>
        <dsp:cNvPr id="0" name=""/>
        <dsp:cNvSpPr/>
      </dsp:nvSpPr>
      <dsp:spPr>
        <a:xfrm>
          <a:off x="0" y="0"/>
          <a:ext cx="8504238"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A31FEB5-7B0F-4F03-BD60-70C01EDE753F}">
      <dsp:nvSpPr>
        <dsp:cNvPr id="0" name=""/>
        <dsp:cNvSpPr/>
      </dsp:nvSpPr>
      <dsp:spPr>
        <a:xfrm>
          <a:off x="0" y="0"/>
          <a:ext cx="1700847" cy="457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lvl="0" algn="l" defTabSz="2266950">
            <a:lnSpc>
              <a:spcPct val="90000"/>
            </a:lnSpc>
            <a:spcBef>
              <a:spcPct val="0"/>
            </a:spcBef>
            <a:spcAft>
              <a:spcPct val="35000"/>
            </a:spcAft>
          </a:pPr>
          <a:r>
            <a:rPr lang="fr-FR" sz="5100" kern="1200" dirty="0" smtClean="0"/>
            <a:t>Plan</a:t>
          </a:r>
          <a:endParaRPr lang="fr-FR" sz="5100" kern="1200" dirty="0"/>
        </a:p>
      </dsp:txBody>
      <dsp:txXfrm>
        <a:off x="0" y="0"/>
        <a:ext cx="1700847" cy="4572000"/>
      </dsp:txXfrm>
    </dsp:sp>
    <dsp:sp modelId="{F74097E9-1AC3-49C6-B3FC-27A1DD66F995}">
      <dsp:nvSpPr>
        <dsp:cNvPr id="0" name=""/>
        <dsp:cNvSpPr/>
      </dsp:nvSpPr>
      <dsp:spPr>
        <a:xfrm>
          <a:off x="1828411" y="71437"/>
          <a:ext cx="6675826" cy="1428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r-FR" sz="3600" kern="1200" dirty="0" smtClean="0"/>
            <a:t>Le cadre général</a:t>
          </a:r>
          <a:endParaRPr lang="fr-FR" sz="3600" kern="1200" dirty="0"/>
        </a:p>
      </dsp:txBody>
      <dsp:txXfrm>
        <a:off x="1828411" y="71437"/>
        <a:ext cx="6675826" cy="1428749"/>
      </dsp:txXfrm>
    </dsp:sp>
    <dsp:sp modelId="{903AAA4D-2EF5-48D6-B194-967FE684186F}">
      <dsp:nvSpPr>
        <dsp:cNvPr id="0" name=""/>
        <dsp:cNvSpPr/>
      </dsp:nvSpPr>
      <dsp:spPr>
        <a:xfrm>
          <a:off x="1700847" y="1500187"/>
          <a:ext cx="680339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2D824B1-E8F5-47E2-8654-44593E15E729}">
      <dsp:nvSpPr>
        <dsp:cNvPr id="0" name=""/>
        <dsp:cNvSpPr/>
      </dsp:nvSpPr>
      <dsp:spPr>
        <a:xfrm>
          <a:off x="1828411" y="1571624"/>
          <a:ext cx="6675826" cy="1428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r-FR" sz="3600" kern="1200" dirty="0" smtClean="0"/>
            <a:t>L’examen des recours par l’administration </a:t>
          </a:r>
          <a:endParaRPr lang="fr-FR" sz="3600" kern="1200" dirty="0"/>
        </a:p>
      </dsp:txBody>
      <dsp:txXfrm>
        <a:off x="1828411" y="1571624"/>
        <a:ext cx="6675826" cy="1428749"/>
      </dsp:txXfrm>
    </dsp:sp>
    <dsp:sp modelId="{F4684F8B-73E2-4313-9314-C0F42EFAE5D2}">
      <dsp:nvSpPr>
        <dsp:cNvPr id="0" name=""/>
        <dsp:cNvSpPr/>
      </dsp:nvSpPr>
      <dsp:spPr>
        <a:xfrm>
          <a:off x="1700847" y="3000375"/>
          <a:ext cx="680339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092AB17-906D-4280-A26E-FC6E9DC11613}">
      <dsp:nvSpPr>
        <dsp:cNvPr id="0" name=""/>
        <dsp:cNvSpPr/>
      </dsp:nvSpPr>
      <dsp:spPr>
        <a:xfrm>
          <a:off x="1828411" y="3071812"/>
          <a:ext cx="6675826" cy="1428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r-FR" sz="3600" kern="1200" dirty="0" smtClean="0"/>
            <a:t>L’articulation des recours administratifs et juridictionnels </a:t>
          </a:r>
          <a:endParaRPr lang="fr-FR" sz="3600" kern="1200" dirty="0"/>
        </a:p>
      </dsp:txBody>
      <dsp:txXfrm>
        <a:off x="1828411" y="3071812"/>
        <a:ext cx="6675826" cy="1428749"/>
      </dsp:txXfrm>
    </dsp:sp>
    <dsp:sp modelId="{63A878D2-ED4E-4C21-9F5A-BB4CD592291A}">
      <dsp:nvSpPr>
        <dsp:cNvPr id="0" name=""/>
        <dsp:cNvSpPr/>
      </dsp:nvSpPr>
      <dsp:spPr>
        <a:xfrm>
          <a:off x="1700847" y="4500562"/>
          <a:ext cx="680339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5585-E317-4CED-9516-75A1B0C9F08C}">
      <dsp:nvSpPr>
        <dsp:cNvPr id="0" name=""/>
        <dsp:cNvSpPr/>
      </dsp:nvSpPr>
      <dsp:spPr>
        <a:xfrm>
          <a:off x="1485304" y="496"/>
          <a:ext cx="3125390" cy="187523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CE  18 novembre 2005 </a:t>
          </a:r>
          <a:r>
            <a:rPr lang="fr-FR" sz="3200" kern="1200" dirty="0" err="1" smtClean="0"/>
            <a:t>Houlbreque</a:t>
          </a:r>
          <a:endParaRPr lang="fr-FR" sz="3200" kern="1200" dirty="0"/>
        </a:p>
      </dsp:txBody>
      <dsp:txXfrm>
        <a:off x="1485304" y="496"/>
        <a:ext cx="3125390" cy="1875234"/>
      </dsp:txXfrm>
    </dsp:sp>
    <dsp:sp modelId="{5F8C19FB-BC67-4AC8-BB8B-385D28F460F6}">
      <dsp:nvSpPr>
        <dsp:cNvPr id="0" name=""/>
        <dsp:cNvSpPr/>
      </dsp:nvSpPr>
      <dsp:spPr>
        <a:xfrm>
          <a:off x="1485304" y="2188269"/>
          <a:ext cx="3125390" cy="187523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CE 2011</a:t>
          </a:r>
        </a:p>
        <a:p>
          <a:pPr lvl="0" algn="ctr" defTabSz="1422400">
            <a:lnSpc>
              <a:spcPct val="90000"/>
            </a:lnSpc>
            <a:spcBef>
              <a:spcPct val="0"/>
            </a:spcBef>
            <a:spcAft>
              <a:spcPct val="35000"/>
            </a:spcAft>
          </a:pPr>
          <a:r>
            <a:rPr lang="fr-FR" sz="3200" kern="1200" dirty="0" smtClean="0"/>
            <a:t>Maire</a:t>
          </a:r>
          <a:endParaRPr lang="fr-FR" sz="3200" kern="1200" dirty="0"/>
        </a:p>
      </dsp:txBody>
      <dsp:txXfrm>
        <a:off x="1485304" y="2188269"/>
        <a:ext cx="3125390" cy="18752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538B1-7E8C-448B-94A3-86BD7D4A3EBF}">
      <dsp:nvSpPr>
        <dsp:cNvPr id="0" name=""/>
        <dsp:cNvSpPr/>
      </dsp:nvSpPr>
      <dsp:spPr>
        <a:xfrm>
          <a:off x="0" y="0"/>
          <a:ext cx="8504238"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2E22E6B-D378-4DC5-9F1A-EBA96C3479C1}">
      <dsp:nvSpPr>
        <dsp:cNvPr id="0" name=""/>
        <dsp:cNvSpPr/>
      </dsp:nvSpPr>
      <dsp:spPr>
        <a:xfrm>
          <a:off x="0" y="0"/>
          <a:ext cx="1700847"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kern="1200" dirty="0" smtClean="0"/>
            <a:t>3. L’articulation des recours </a:t>
          </a:r>
          <a:br>
            <a:rPr lang="fr-FR" sz="1800" kern="1200" dirty="0" smtClean="0"/>
          </a:br>
          <a:r>
            <a:rPr lang="fr-FR" sz="1800" kern="1200" dirty="0" smtClean="0"/>
            <a:t>administratifs et juridictionnels  </a:t>
          </a:r>
          <a:endParaRPr lang="fr-FR" sz="1800" kern="1200" dirty="0"/>
        </a:p>
      </dsp:txBody>
      <dsp:txXfrm>
        <a:off x="0" y="0"/>
        <a:ext cx="1700847" cy="2286000"/>
      </dsp:txXfrm>
    </dsp:sp>
    <dsp:sp modelId="{675A3DE1-86F1-472B-9AF3-0F3F288DBC26}">
      <dsp:nvSpPr>
        <dsp:cNvPr id="0" name=""/>
        <dsp:cNvSpPr/>
      </dsp:nvSpPr>
      <dsp:spPr>
        <a:xfrm>
          <a:off x="1828411" y="53131"/>
          <a:ext cx="6675826" cy="1062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fr-FR" sz="1500" kern="1200" dirty="0" smtClean="0"/>
            <a:t>3.1 La préservation de l’accès au juge</a:t>
          </a:r>
          <a:br>
            <a:rPr lang="fr-FR" sz="1500" kern="1200" dirty="0" smtClean="0"/>
          </a:br>
          <a:r>
            <a:rPr lang="fr-FR" sz="1500" kern="1200" dirty="0" smtClean="0"/>
            <a:t>	L’interruption sous conditions du 	délai contentieux</a:t>
          </a:r>
        </a:p>
        <a:p>
          <a:pPr lvl="0" algn="l" defTabSz="666750">
            <a:lnSpc>
              <a:spcPct val="90000"/>
            </a:lnSpc>
            <a:spcBef>
              <a:spcPct val="0"/>
            </a:spcBef>
            <a:spcAft>
              <a:spcPct val="35000"/>
            </a:spcAft>
          </a:pPr>
          <a:r>
            <a:rPr lang="fr-FR" sz="1500" kern="1200" dirty="0" smtClean="0"/>
            <a:t>	La coordination du RAPO avec le référé-suspension</a:t>
          </a:r>
          <a:endParaRPr lang="fr-FR" sz="1500" kern="1200" dirty="0"/>
        </a:p>
      </dsp:txBody>
      <dsp:txXfrm>
        <a:off x="1828411" y="53131"/>
        <a:ext cx="6675826" cy="1062632"/>
      </dsp:txXfrm>
    </dsp:sp>
    <dsp:sp modelId="{9BE1709F-89F7-42C4-94C6-D5A879825824}">
      <dsp:nvSpPr>
        <dsp:cNvPr id="0" name=""/>
        <dsp:cNvSpPr/>
      </dsp:nvSpPr>
      <dsp:spPr>
        <a:xfrm>
          <a:off x="1700847" y="1115764"/>
          <a:ext cx="680339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7A96A98-7C17-428A-BEDB-E3CACB0127AB}">
      <dsp:nvSpPr>
        <dsp:cNvPr id="0" name=""/>
        <dsp:cNvSpPr/>
      </dsp:nvSpPr>
      <dsp:spPr>
        <a:xfrm>
          <a:off x="1828411" y="1168896"/>
          <a:ext cx="6675826" cy="1062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fr-FR" sz="1500" kern="1200" dirty="0" smtClean="0"/>
            <a:t>3.2 La fixation du l’instance</a:t>
          </a:r>
          <a:br>
            <a:rPr lang="fr-FR" sz="1500" kern="1200" dirty="0" smtClean="0"/>
          </a:br>
          <a:r>
            <a:rPr lang="fr-FR" sz="1500" kern="1200" dirty="0" smtClean="0"/>
            <a:t>	L’immutabilité des conclusions</a:t>
          </a:r>
        </a:p>
        <a:p>
          <a:pPr lvl="0" algn="l" defTabSz="666750">
            <a:lnSpc>
              <a:spcPct val="90000"/>
            </a:lnSpc>
            <a:spcBef>
              <a:spcPct val="0"/>
            </a:spcBef>
            <a:spcAft>
              <a:spcPct val="35000"/>
            </a:spcAft>
          </a:pPr>
          <a:r>
            <a:rPr lang="fr-FR" sz="1500" kern="1200" dirty="0" smtClean="0"/>
            <a:t>	La substitution des décisions (RAPO)</a:t>
          </a:r>
        </a:p>
        <a:p>
          <a:pPr lvl="0" algn="l" defTabSz="666750">
            <a:lnSpc>
              <a:spcPct val="90000"/>
            </a:lnSpc>
            <a:spcBef>
              <a:spcPct val="0"/>
            </a:spcBef>
            <a:spcAft>
              <a:spcPct val="35000"/>
            </a:spcAft>
          </a:pPr>
          <a:r>
            <a:rPr lang="fr-FR" sz="1500" kern="1200" dirty="0" smtClean="0"/>
            <a:t>	La cristallisation du débat contentieux   </a:t>
          </a:r>
          <a:endParaRPr lang="fr-FR" sz="1500" kern="1200" dirty="0"/>
        </a:p>
      </dsp:txBody>
      <dsp:txXfrm>
        <a:off x="1828411" y="1168896"/>
        <a:ext cx="6675826" cy="1062632"/>
      </dsp:txXfrm>
    </dsp:sp>
    <dsp:sp modelId="{8AD5B2D6-8B28-44F8-A841-822420E13867}">
      <dsp:nvSpPr>
        <dsp:cNvPr id="0" name=""/>
        <dsp:cNvSpPr/>
      </dsp:nvSpPr>
      <dsp:spPr>
        <a:xfrm>
          <a:off x="1700847" y="2231528"/>
          <a:ext cx="680339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6D0BBC7-08FD-4B58-9D04-A571EB107CDD}">
      <dsp:nvSpPr>
        <dsp:cNvPr id="0" name=""/>
        <dsp:cNvSpPr/>
      </dsp:nvSpPr>
      <dsp:spPr>
        <a:xfrm>
          <a:off x="0" y="2286000"/>
          <a:ext cx="8504238"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E7853727-26D5-4CB2-A46A-6D712667174B}">
      <dsp:nvSpPr>
        <dsp:cNvPr id="0" name=""/>
        <dsp:cNvSpPr/>
      </dsp:nvSpPr>
      <dsp:spPr>
        <a:xfrm>
          <a:off x="0" y="2286000"/>
          <a:ext cx="1700847"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fr-FR" sz="1800" kern="1200" dirty="0"/>
        </a:p>
      </dsp:txBody>
      <dsp:txXfrm>
        <a:off x="0" y="2286000"/>
        <a:ext cx="1700847" cy="2286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538B1-7E8C-448B-94A3-86BD7D4A3EBF}">
      <dsp:nvSpPr>
        <dsp:cNvPr id="0" name=""/>
        <dsp:cNvSpPr/>
      </dsp:nvSpPr>
      <dsp:spPr>
        <a:xfrm>
          <a:off x="0" y="0"/>
          <a:ext cx="8504238"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2E22E6B-D378-4DC5-9F1A-EBA96C3479C1}">
      <dsp:nvSpPr>
        <dsp:cNvPr id="0" name=""/>
        <dsp:cNvSpPr/>
      </dsp:nvSpPr>
      <dsp:spPr>
        <a:xfrm>
          <a:off x="146608" y="0"/>
          <a:ext cx="2251027"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r-FR" sz="2800" kern="1200" dirty="0" smtClean="0"/>
            <a:t>3. La préservation de l’accès au juge </a:t>
          </a:r>
          <a:endParaRPr lang="fr-FR" sz="2800" kern="1200" dirty="0"/>
        </a:p>
      </dsp:txBody>
      <dsp:txXfrm>
        <a:off x="146608" y="0"/>
        <a:ext cx="2251027" cy="2286000"/>
      </dsp:txXfrm>
    </dsp:sp>
    <dsp:sp modelId="{675A3DE1-86F1-472B-9AF3-0F3F288DBC26}">
      <dsp:nvSpPr>
        <dsp:cNvPr id="0" name=""/>
        <dsp:cNvSpPr/>
      </dsp:nvSpPr>
      <dsp:spPr>
        <a:xfrm>
          <a:off x="2368251" y="53131"/>
          <a:ext cx="6134719" cy="1062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fr-FR" sz="1500" kern="1200" dirty="0" smtClean="0"/>
            <a:t>3.1 La préservation de l’accès au juge</a:t>
          </a:r>
          <a:br>
            <a:rPr lang="fr-FR" sz="1500" kern="1200" dirty="0" smtClean="0"/>
          </a:br>
          <a:r>
            <a:rPr lang="fr-FR" sz="1500" kern="1200" dirty="0" smtClean="0"/>
            <a:t>	L’interruption sous conditions du 	délai contentieux</a:t>
          </a:r>
        </a:p>
        <a:p>
          <a:pPr lvl="0" algn="l" defTabSz="666750">
            <a:lnSpc>
              <a:spcPct val="90000"/>
            </a:lnSpc>
            <a:spcBef>
              <a:spcPct val="0"/>
            </a:spcBef>
            <a:spcAft>
              <a:spcPct val="35000"/>
            </a:spcAft>
          </a:pPr>
          <a:r>
            <a:rPr lang="fr-FR" sz="1500" kern="1200" dirty="0" smtClean="0"/>
            <a:t>	La coordination du RAPO avec le référé-suspension</a:t>
          </a:r>
          <a:endParaRPr lang="fr-FR" sz="1500" kern="1200" dirty="0"/>
        </a:p>
      </dsp:txBody>
      <dsp:txXfrm>
        <a:off x="2368251" y="53131"/>
        <a:ext cx="6134719" cy="1062632"/>
      </dsp:txXfrm>
    </dsp:sp>
    <dsp:sp modelId="{9BE1709F-89F7-42C4-94C6-D5A879825824}">
      <dsp:nvSpPr>
        <dsp:cNvPr id="0" name=""/>
        <dsp:cNvSpPr/>
      </dsp:nvSpPr>
      <dsp:spPr>
        <a:xfrm>
          <a:off x="2251027" y="1115764"/>
          <a:ext cx="6251943"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7A96A98-7C17-428A-BEDB-E3CACB0127AB}">
      <dsp:nvSpPr>
        <dsp:cNvPr id="0" name=""/>
        <dsp:cNvSpPr/>
      </dsp:nvSpPr>
      <dsp:spPr>
        <a:xfrm>
          <a:off x="2368251" y="1168896"/>
          <a:ext cx="6134719" cy="1062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fr-FR" sz="1500" kern="1200" dirty="0" smtClean="0"/>
            <a:t>3.2 La fixation du l’instance</a:t>
          </a:r>
          <a:br>
            <a:rPr lang="fr-FR" sz="1500" kern="1200" dirty="0" smtClean="0"/>
          </a:br>
          <a:r>
            <a:rPr lang="fr-FR" sz="1500" kern="1200" dirty="0" smtClean="0"/>
            <a:t>	L’immutabilité des conclusions</a:t>
          </a:r>
        </a:p>
        <a:p>
          <a:pPr lvl="0" algn="l" defTabSz="666750">
            <a:lnSpc>
              <a:spcPct val="90000"/>
            </a:lnSpc>
            <a:spcBef>
              <a:spcPct val="0"/>
            </a:spcBef>
            <a:spcAft>
              <a:spcPct val="35000"/>
            </a:spcAft>
          </a:pPr>
          <a:r>
            <a:rPr lang="fr-FR" sz="1500" kern="1200" dirty="0" smtClean="0"/>
            <a:t>	La substitution des décisions (RAPO)</a:t>
          </a:r>
        </a:p>
        <a:p>
          <a:pPr lvl="0" algn="l" defTabSz="666750">
            <a:lnSpc>
              <a:spcPct val="90000"/>
            </a:lnSpc>
            <a:spcBef>
              <a:spcPct val="0"/>
            </a:spcBef>
            <a:spcAft>
              <a:spcPct val="35000"/>
            </a:spcAft>
          </a:pPr>
          <a:r>
            <a:rPr lang="fr-FR" sz="1500" kern="1200" dirty="0" smtClean="0"/>
            <a:t>	La cristallisation du débat contentieux   </a:t>
          </a:r>
          <a:endParaRPr lang="fr-FR" sz="1500" kern="1200" dirty="0"/>
        </a:p>
      </dsp:txBody>
      <dsp:txXfrm>
        <a:off x="2368251" y="1168896"/>
        <a:ext cx="6134719" cy="1062632"/>
      </dsp:txXfrm>
    </dsp:sp>
    <dsp:sp modelId="{8AD5B2D6-8B28-44F8-A841-822420E13867}">
      <dsp:nvSpPr>
        <dsp:cNvPr id="0" name=""/>
        <dsp:cNvSpPr/>
      </dsp:nvSpPr>
      <dsp:spPr>
        <a:xfrm>
          <a:off x="2251027" y="2231528"/>
          <a:ext cx="6251943"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6D0BBC7-08FD-4B58-9D04-A571EB107CDD}">
      <dsp:nvSpPr>
        <dsp:cNvPr id="0" name=""/>
        <dsp:cNvSpPr/>
      </dsp:nvSpPr>
      <dsp:spPr>
        <a:xfrm>
          <a:off x="0" y="2286000"/>
          <a:ext cx="8504238"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E7853727-26D5-4CB2-A46A-6D712667174B}">
      <dsp:nvSpPr>
        <dsp:cNvPr id="0" name=""/>
        <dsp:cNvSpPr/>
      </dsp:nvSpPr>
      <dsp:spPr>
        <a:xfrm>
          <a:off x="0" y="2286000"/>
          <a:ext cx="1700847"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endParaRPr lang="fr-FR" sz="2800" kern="1200" dirty="0"/>
        </a:p>
      </dsp:txBody>
      <dsp:txXfrm>
        <a:off x="0" y="2286000"/>
        <a:ext cx="1700847" cy="2286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538B1-7E8C-448B-94A3-86BD7D4A3EBF}">
      <dsp:nvSpPr>
        <dsp:cNvPr id="0" name=""/>
        <dsp:cNvSpPr/>
      </dsp:nvSpPr>
      <dsp:spPr>
        <a:xfrm>
          <a:off x="0" y="0"/>
          <a:ext cx="8504238"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2E22E6B-D378-4DC5-9F1A-EBA96C3479C1}">
      <dsp:nvSpPr>
        <dsp:cNvPr id="0" name=""/>
        <dsp:cNvSpPr/>
      </dsp:nvSpPr>
      <dsp:spPr>
        <a:xfrm>
          <a:off x="146608" y="0"/>
          <a:ext cx="2251027"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r-FR" sz="2800" kern="1200" dirty="0" smtClean="0"/>
            <a:t>3.1 .</a:t>
          </a:r>
          <a:br>
            <a:rPr lang="fr-FR" sz="2800" kern="1200" dirty="0" smtClean="0"/>
          </a:br>
          <a:r>
            <a:rPr lang="fr-FR" sz="2800" kern="1200" dirty="0" smtClean="0"/>
            <a:t>La préservation de l’accès au juge </a:t>
          </a:r>
          <a:endParaRPr lang="fr-FR" sz="2800" kern="1200" dirty="0"/>
        </a:p>
      </dsp:txBody>
      <dsp:txXfrm>
        <a:off x="146608" y="0"/>
        <a:ext cx="2251027" cy="2286000"/>
      </dsp:txXfrm>
    </dsp:sp>
    <dsp:sp modelId="{675A3DE1-86F1-472B-9AF3-0F3F288DBC26}">
      <dsp:nvSpPr>
        <dsp:cNvPr id="0" name=""/>
        <dsp:cNvSpPr/>
      </dsp:nvSpPr>
      <dsp:spPr>
        <a:xfrm>
          <a:off x="2368251" y="53131"/>
          <a:ext cx="6134719" cy="1062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r-FR" sz="1600" kern="1200" dirty="0" smtClean="0"/>
            <a:t/>
          </a:r>
          <a:br>
            <a:rPr lang="fr-FR" sz="1600" kern="1200" dirty="0" smtClean="0"/>
          </a:br>
          <a:r>
            <a:rPr lang="fr-FR" sz="1600" kern="1200" dirty="0" smtClean="0"/>
            <a:t>	L’interruption sous conditions du 	délai contentieux</a:t>
          </a:r>
        </a:p>
        <a:p>
          <a:pPr lvl="0" algn="l" defTabSz="711200">
            <a:lnSpc>
              <a:spcPct val="90000"/>
            </a:lnSpc>
            <a:spcBef>
              <a:spcPct val="0"/>
            </a:spcBef>
            <a:spcAft>
              <a:spcPct val="35000"/>
            </a:spcAft>
          </a:pPr>
          <a:r>
            <a:rPr lang="fr-FR" sz="1600" kern="1200" dirty="0" smtClean="0"/>
            <a:t>	</a:t>
          </a:r>
          <a:endParaRPr lang="fr-FR" sz="1600" kern="1200" dirty="0"/>
        </a:p>
      </dsp:txBody>
      <dsp:txXfrm>
        <a:off x="2368251" y="53131"/>
        <a:ext cx="6134719" cy="1062632"/>
      </dsp:txXfrm>
    </dsp:sp>
    <dsp:sp modelId="{9BE1709F-89F7-42C4-94C6-D5A879825824}">
      <dsp:nvSpPr>
        <dsp:cNvPr id="0" name=""/>
        <dsp:cNvSpPr/>
      </dsp:nvSpPr>
      <dsp:spPr>
        <a:xfrm>
          <a:off x="2251027" y="1115764"/>
          <a:ext cx="6251943"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7A96A98-7C17-428A-BEDB-E3CACB0127AB}">
      <dsp:nvSpPr>
        <dsp:cNvPr id="0" name=""/>
        <dsp:cNvSpPr/>
      </dsp:nvSpPr>
      <dsp:spPr>
        <a:xfrm>
          <a:off x="2368251" y="1168896"/>
          <a:ext cx="6134719" cy="1062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r-FR" sz="1600" kern="1200" dirty="0" smtClean="0"/>
            <a:t/>
          </a:r>
          <a:br>
            <a:rPr lang="fr-FR" sz="1600" kern="1200" dirty="0" smtClean="0"/>
          </a:br>
          <a:r>
            <a:rPr lang="fr-FR" sz="1600" kern="1200" dirty="0" smtClean="0"/>
            <a:t>	La coordination du RAPO avec le référé-suspension	</a:t>
          </a:r>
          <a:endParaRPr lang="fr-FR" sz="1600" kern="1200" dirty="0"/>
        </a:p>
      </dsp:txBody>
      <dsp:txXfrm>
        <a:off x="2368251" y="1168896"/>
        <a:ext cx="6134719" cy="1062632"/>
      </dsp:txXfrm>
    </dsp:sp>
    <dsp:sp modelId="{8AD5B2D6-8B28-44F8-A841-822420E13867}">
      <dsp:nvSpPr>
        <dsp:cNvPr id="0" name=""/>
        <dsp:cNvSpPr/>
      </dsp:nvSpPr>
      <dsp:spPr>
        <a:xfrm>
          <a:off x="2251027" y="2231528"/>
          <a:ext cx="6251943"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6D0BBC7-08FD-4B58-9D04-A571EB107CDD}">
      <dsp:nvSpPr>
        <dsp:cNvPr id="0" name=""/>
        <dsp:cNvSpPr/>
      </dsp:nvSpPr>
      <dsp:spPr>
        <a:xfrm>
          <a:off x="0" y="2286000"/>
          <a:ext cx="8504238"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E7853727-26D5-4CB2-A46A-6D712667174B}">
      <dsp:nvSpPr>
        <dsp:cNvPr id="0" name=""/>
        <dsp:cNvSpPr/>
      </dsp:nvSpPr>
      <dsp:spPr>
        <a:xfrm>
          <a:off x="0" y="2286000"/>
          <a:ext cx="1700847"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endParaRPr lang="fr-FR" sz="2800" kern="1200" dirty="0"/>
        </a:p>
      </dsp:txBody>
      <dsp:txXfrm>
        <a:off x="0" y="2286000"/>
        <a:ext cx="1700847" cy="2286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A5FD9-AE68-4E54-8185-CCA1677EEC87}">
      <dsp:nvSpPr>
        <dsp:cNvPr id="0" name=""/>
        <dsp:cNvSpPr/>
      </dsp:nvSpPr>
      <dsp:spPr>
        <a:xfrm>
          <a:off x="597954" y="2147"/>
          <a:ext cx="2283852" cy="137031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CE 3 décembre 2004</a:t>
          </a:r>
        </a:p>
        <a:p>
          <a:pPr lvl="0" algn="ctr" defTabSz="844550">
            <a:lnSpc>
              <a:spcPct val="90000"/>
            </a:lnSpc>
            <a:spcBef>
              <a:spcPct val="0"/>
            </a:spcBef>
            <a:spcAft>
              <a:spcPct val="35000"/>
            </a:spcAft>
          </a:pPr>
          <a:r>
            <a:rPr lang="fr-FR" sz="1900" kern="1200" dirty="0" err="1" smtClean="0"/>
            <a:t>Quinio</a:t>
          </a:r>
          <a:endParaRPr lang="fr-FR" sz="1900" kern="1200" dirty="0"/>
        </a:p>
      </dsp:txBody>
      <dsp:txXfrm>
        <a:off x="597954" y="2147"/>
        <a:ext cx="2283852" cy="1370311"/>
      </dsp:txXfrm>
    </dsp:sp>
    <dsp:sp modelId="{FEA50F20-F373-4910-93BF-04C7168D6D98}">
      <dsp:nvSpPr>
        <dsp:cNvPr id="0" name=""/>
        <dsp:cNvSpPr/>
      </dsp:nvSpPr>
      <dsp:spPr>
        <a:xfrm>
          <a:off x="3110192" y="2147"/>
          <a:ext cx="2283852" cy="137031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smtClean="0"/>
            <a:t>CE 22 juillet 2009 Wilkowski</a:t>
          </a:r>
          <a:endParaRPr lang="fr-FR" sz="1900" kern="1200"/>
        </a:p>
      </dsp:txBody>
      <dsp:txXfrm>
        <a:off x="3110192" y="2147"/>
        <a:ext cx="2283852" cy="1370311"/>
      </dsp:txXfrm>
    </dsp:sp>
    <dsp:sp modelId="{FBF99981-521D-4218-9DD8-3CF3DA1D78F5}">
      <dsp:nvSpPr>
        <dsp:cNvPr id="0" name=""/>
        <dsp:cNvSpPr/>
      </dsp:nvSpPr>
      <dsp:spPr>
        <a:xfrm>
          <a:off x="5622430" y="2147"/>
          <a:ext cx="2283852" cy="137031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smtClean="0"/>
            <a:t>CE 12 octobre 2001 </a:t>
          </a:r>
          <a:br>
            <a:rPr lang="fr-FR" sz="1900" kern="1200" smtClean="0"/>
          </a:br>
          <a:r>
            <a:rPr lang="fr-FR" sz="1900" kern="1200" smtClean="0"/>
            <a:t>Société des produits Roche</a:t>
          </a:r>
          <a:endParaRPr lang="fr-FR" sz="1900" kern="1200"/>
        </a:p>
      </dsp:txBody>
      <dsp:txXfrm>
        <a:off x="5622430" y="2147"/>
        <a:ext cx="2283852" cy="1370311"/>
      </dsp:txXfrm>
    </dsp:sp>
    <dsp:sp modelId="{1ADEA412-4261-4FD9-8723-18A0E85660A2}">
      <dsp:nvSpPr>
        <dsp:cNvPr id="0" name=""/>
        <dsp:cNvSpPr/>
      </dsp:nvSpPr>
      <dsp:spPr>
        <a:xfrm>
          <a:off x="597954" y="1600844"/>
          <a:ext cx="2283852" cy="137031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CE 18 novembre 2011 EURL Norbert Famuralo et Société Di Trento</a:t>
          </a:r>
        </a:p>
      </dsp:txBody>
      <dsp:txXfrm>
        <a:off x="597954" y="1600844"/>
        <a:ext cx="2283852" cy="1370311"/>
      </dsp:txXfrm>
    </dsp:sp>
    <dsp:sp modelId="{CDA46251-D276-4B12-832E-6769E7745373}">
      <dsp:nvSpPr>
        <dsp:cNvPr id="0" name=""/>
        <dsp:cNvSpPr/>
      </dsp:nvSpPr>
      <dsp:spPr>
        <a:xfrm>
          <a:off x="3110192" y="1600844"/>
          <a:ext cx="2283852" cy="137031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a:t>CE 7 octobre 2009 0uahrirou</a:t>
          </a:r>
        </a:p>
      </dsp:txBody>
      <dsp:txXfrm>
        <a:off x="3110192" y="1600844"/>
        <a:ext cx="2283852" cy="1370311"/>
      </dsp:txXfrm>
    </dsp:sp>
    <dsp:sp modelId="{3D22F631-49A1-49F7-B0C4-AABAE71390D6}">
      <dsp:nvSpPr>
        <dsp:cNvPr id="0" name=""/>
        <dsp:cNvSpPr/>
      </dsp:nvSpPr>
      <dsp:spPr>
        <a:xfrm>
          <a:off x="5622430" y="1600844"/>
          <a:ext cx="2283852" cy="137031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CE 4 décembre 2009 Ministre de l’Immigration</a:t>
          </a:r>
        </a:p>
        <a:p>
          <a:pPr lvl="0" algn="ctr" defTabSz="844550">
            <a:lnSpc>
              <a:spcPct val="90000"/>
            </a:lnSpc>
            <a:spcBef>
              <a:spcPct val="0"/>
            </a:spcBef>
            <a:spcAft>
              <a:spcPct val="35000"/>
            </a:spcAft>
          </a:pPr>
          <a:endParaRPr lang="fr-FR" sz="1900" kern="1200" dirty="0" smtClean="0"/>
        </a:p>
      </dsp:txBody>
      <dsp:txXfrm>
        <a:off x="5622430" y="1600844"/>
        <a:ext cx="2283852" cy="1370311"/>
      </dsp:txXfrm>
    </dsp:sp>
    <dsp:sp modelId="{A997ED9F-76AD-45A3-81E1-C394D8B84077}">
      <dsp:nvSpPr>
        <dsp:cNvPr id="0" name=""/>
        <dsp:cNvSpPr/>
      </dsp:nvSpPr>
      <dsp:spPr>
        <a:xfrm>
          <a:off x="1854073" y="3199541"/>
          <a:ext cx="2283852" cy="137031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a:t>CE 18 novembre 2011 EURL Norbert Famuralo et Société Di Trento</a:t>
          </a:r>
        </a:p>
      </dsp:txBody>
      <dsp:txXfrm>
        <a:off x="1854073" y="3199541"/>
        <a:ext cx="2283852" cy="1370311"/>
      </dsp:txXfrm>
    </dsp:sp>
    <dsp:sp modelId="{A8AC4C31-2ECD-4B69-8AD1-2496964D05C4}">
      <dsp:nvSpPr>
        <dsp:cNvPr id="0" name=""/>
        <dsp:cNvSpPr/>
      </dsp:nvSpPr>
      <dsp:spPr>
        <a:xfrm>
          <a:off x="4366311" y="3199541"/>
          <a:ext cx="2283852" cy="137031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CE 26 octobre 2007 Serge-Tony A.</a:t>
          </a:r>
          <a:endParaRPr lang="fr-FR" sz="1900" kern="1200" dirty="0"/>
        </a:p>
      </dsp:txBody>
      <dsp:txXfrm>
        <a:off x="4366311" y="3199541"/>
        <a:ext cx="2283852" cy="13703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538B1-7E8C-448B-94A3-86BD7D4A3EBF}">
      <dsp:nvSpPr>
        <dsp:cNvPr id="0" name=""/>
        <dsp:cNvSpPr/>
      </dsp:nvSpPr>
      <dsp:spPr>
        <a:xfrm>
          <a:off x="0" y="0"/>
          <a:ext cx="8504238"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2E22E6B-D378-4DC5-9F1A-EBA96C3479C1}">
      <dsp:nvSpPr>
        <dsp:cNvPr id="0" name=""/>
        <dsp:cNvSpPr/>
      </dsp:nvSpPr>
      <dsp:spPr>
        <a:xfrm>
          <a:off x="146608" y="0"/>
          <a:ext cx="2251027" cy="457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r-FR" sz="3600" kern="1200" dirty="0" smtClean="0"/>
            <a:t>3. 2 La fixation de l’instance</a:t>
          </a:r>
          <a:endParaRPr lang="fr-FR" sz="3600" kern="1200" dirty="0"/>
        </a:p>
      </dsp:txBody>
      <dsp:txXfrm>
        <a:off x="146608" y="0"/>
        <a:ext cx="2251027" cy="4572000"/>
      </dsp:txXfrm>
    </dsp:sp>
    <dsp:sp modelId="{675A3DE1-86F1-472B-9AF3-0F3F288DBC26}">
      <dsp:nvSpPr>
        <dsp:cNvPr id="0" name=""/>
        <dsp:cNvSpPr/>
      </dsp:nvSpPr>
      <dsp:spPr>
        <a:xfrm>
          <a:off x="2368251" y="71437"/>
          <a:ext cx="6134719" cy="1428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r-FR" sz="2800" kern="1200" dirty="0" smtClean="0"/>
            <a:t>L’immutabilité des conclusions</a:t>
          </a:r>
          <a:endParaRPr lang="fr-FR" sz="2800" kern="1200" dirty="0"/>
        </a:p>
      </dsp:txBody>
      <dsp:txXfrm>
        <a:off x="2368251" y="71437"/>
        <a:ext cx="6134719" cy="1428749"/>
      </dsp:txXfrm>
    </dsp:sp>
    <dsp:sp modelId="{9BE1709F-89F7-42C4-94C6-D5A879825824}">
      <dsp:nvSpPr>
        <dsp:cNvPr id="0" name=""/>
        <dsp:cNvSpPr/>
      </dsp:nvSpPr>
      <dsp:spPr>
        <a:xfrm>
          <a:off x="2251027" y="1500187"/>
          <a:ext cx="6251943"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7A96A98-7C17-428A-BEDB-E3CACB0127AB}">
      <dsp:nvSpPr>
        <dsp:cNvPr id="0" name=""/>
        <dsp:cNvSpPr/>
      </dsp:nvSpPr>
      <dsp:spPr>
        <a:xfrm>
          <a:off x="2368251" y="1571624"/>
          <a:ext cx="6134719" cy="1428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r-FR" sz="2800" kern="1200" dirty="0" smtClean="0"/>
            <a:t>La substitution des décisions (RAPO)</a:t>
          </a:r>
        </a:p>
        <a:p>
          <a:pPr lvl="0" algn="l" defTabSz="1244600">
            <a:lnSpc>
              <a:spcPct val="90000"/>
            </a:lnSpc>
            <a:spcBef>
              <a:spcPct val="0"/>
            </a:spcBef>
            <a:spcAft>
              <a:spcPct val="35000"/>
            </a:spcAft>
          </a:pPr>
          <a:r>
            <a:rPr lang="fr-FR" sz="2800" kern="1200" dirty="0" smtClean="0"/>
            <a:t>	</a:t>
          </a:r>
          <a:endParaRPr lang="fr-FR" sz="2800" kern="1200" dirty="0"/>
        </a:p>
      </dsp:txBody>
      <dsp:txXfrm>
        <a:off x="2368251" y="1571624"/>
        <a:ext cx="6134719" cy="1428749"/>
      </dsp:txXfrm>
    </dsp:sp>
    <dsp:sp modelId="{8AD5B2D6-8B28-44F8-A841-822420E13867}">
      <dsp:nvSpPr>
        <dsp:cNvPr id="0" name=""/>
        <dsp:cNvSpPr/>
      </dsp:nvSpPr>
      <dsp:spPr>
        <a:xfrm>
          <a:off x="2251027" y="3000374"/>
          <a:ext cx="6251943"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DCCDD2B-557D-42EF-B3C8-341408A0B04F}">
      <dsp:nvSpPr>
        <dsp:cNvPr id="0" name=""/>
        <dsp:cNvSpPr/>
      </dsp:nvSpPr>
      <dsp:spPr>
        <a:xfrm>
          <a:off x="2368251" y="3071812"/>
          <a:ext cx="6134719" cy="1428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r-FR" sz="2800" kern="1200" dirty="0" smtClean="0"/>
            <a:t>La cristallisation du débat contentieux </a:t>
          </a:r>
          <a:endParaRPr lang="fr-FR" sz="2800" kern="1200" dirty="0"/>
        </a:p>
      </dsp:txBody>
      <dsp:txXfrm>
        <a:off x="2368251" y="3071812"/>
        <a:ext cx="6134719" cy="1428749"/>
      </dsp:txXfrm>
    </dsp:sp>
    <dsp:sp modelId="{69CF3BEE-6034-4F02-803B-D0DE1BF60F24}">
      <dsp:nvSpPr>
        <dsp:cNvPr id="0" name=""/>
        <dsp:cNvSpPr/>
      </dsp:nvSpPr>
      <dsp:spPr>
        <a:xfrm>
          <a:off x="2251027" y="4500562"/>
          <a:ext cx="6251943"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4A2B8-FE8D-4936-B74B-309310AA7400}">
      <dsp:nvSpPr>
        <dsp:cNvPr id="0" name=""/>
        <dsp:cNvSpPr/>
      </dsp:nvSpPr>
      <dsp:spPr>
        <a:xfrm>
          <a:off x="563488" y="2562"/>
          <a:ext cx="3512981" cy="210778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smtClean="0"/>
            <a:t>CE, 7 mai 1993, n° 121131, Féd. CGT santé)</a:t>
          </a:r>
          <a:endParaRPr lang="fr-FR" sz="3700" kern="1200" dirty="0"/>
        </a:p>
      </dsp:txBody>
      <dsp:txXfrm>
        <a:off x="563488" y="2562"/>
        <a:ext cx="3512981" cy="2107788"/>
      </dsp:txXfrm>
    </dsp:sp>
    <dsp:sp modelId="{5541D5CB-71E6-4820-8847-612208DED033}">
      <dsp:nvSpPr>
        <dsp:cNvPr id="0" name=""/>
        <dsp:cNvSpPr/>
      </dsp:nvSpPr>
      <dsp:spPr>
        <a:xfrm>
          <a:off x="4427768" y="2562"/>
          <a:ext cx="3512981" cy="210778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smtClean="0"/>
            <a:t>CE 19 mai 2004 Jean-François X</a:t>
          </a:r>
        </a:p>
      </dsp:txBody>
      <dsp:txXfrm>
        <a:off x="4427768" y="2562"/>
        <a:ext cx="3512981" cy="2107788"/>
      </dsp:txXfrm>
    </dsp:sp>
    <dsp:sp modelId="{A4DCCB4A-57DE-41A8-8FFD-0C4D7E64D420}">
      <dsp:nvSpPr>
        <dsp:cNvPr id="0" name=""/>
        <dsp:cNvSpPr/>
      </dsp:nvSpPr>
      <dsp:spPr>
        <a:xfrm>
          <a:off x="2495628" y="2461649"/>
          <a:ext cx="3512981" cy="210778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smtClean="0"/>
            <a:t>CE 21 mars 2007 Garnier</a:t>
          </a:r>
          <a:endParaRPr lang="fr-FR" sz="3700" kern="1200" dirty="0"/>
        </a:p>
      </dsp:txBody>
      <dsp:txXfrm>
        <a:off x="2495628" y="2461649"/>
        <a:ext cx="3512981" cy="2107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E5356-5D55-4705-B361-A3DDACB9B9B6}">
      <dsp:nvSpPr>
        <dsp:cNvPr id="0" name=""/>
        <dsp:cNvSpPr/>
      </dsp:nvSpPr>
      <dsp:spPr>
        <a:xfrm>
          <a:off x="0" y="2209"/>
          <a:ext cx="8229600"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DFB242E-5487-41CB-A3A3-180165AB6655}">
      <dsp:nvSpPr>
        <dsp:cNvPr id="0" name=""/>
        <dsp:cNvSpPr/>
      </dsp:nvSpPr>
      <dsp:spPr>
        <a:xfrm>
          <a:off x="63299" y="0"/>
          <a:ext cx="3162372" cy="452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r-FR" sz="2800" kern="1200" dirty="0" smtClean="0"/>
            <a:t>1. Le cadre général</a:t>
          </a:r>
          <a:endParaRPr lang="fr-FR" sz="2100" kern="1200" dirty="0"/>
        </a:p>
      </dsp:txBody>
      <dsp:txXfrm>
        <a:off x="63299" y="0"/>
        <a:ext cx="3162372" cy="4521543"/>
      </dsp:txXfrm>
    </dsp:sp>
    <dsp:sp modelId="{34587584-2AF5-4A30-AE6D-C0FB175C9BC4}">
      <dsp:nvSpPr>
        <dsp:cNvPr id="0" name=""/>
        <dsp:cNvSpPr/>
      </dsp:nvSpPr>
      <dsp:spPr>
        <a:xfrm>
          <a:off x="3257246" y="54203"/>
          <a:ext cx="4965044" cy="103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just" defTabSz="1244600">
            <a:lnSpc>
              <a:spcPct val="90000"/>
            </a:lnSpc>
            <a:spcBef>
              <a:spcPct val="0"/>
            </a:spcBef>
            <a:spcAft>
              <a:spcPct val="35000"/>
            </a:spcAft>
          </a:pPr>
          <a:r>
            <a:rPr lang="fr-FR" sz="2800" kern="1200" dirty="0" smtClean="0"/>
            <a:t>Définition et fondements</a:t>
          </a:r>
          <a:endParaRPr lang="fr-FR" sz="2800" kern="1200" dirty="0"/>
        </a:p>
      </dsp:txBody>
      <dsp:txXfrm>
        <a:off x="3257246" y="54203"/>
        <a:ext cx="4965044" cy="1039866"/>
      </dsp:txXfrm>
    </dsp:sp>
    <dsp:sp modelId="{7B4C328F-F2BE-498D-A354-DA21EAE210E8}">
      <dsp:nvSpPr>
        <dsp:cNvPr id="0" name=""/>
        <dsp:cNvSpPr/>
      </dsp:nvSpPr>
      <dsp:spPr>
        <a:xfrm>
          <a:off x="3162372" y="1094069"/>
          <a:ext cx="5059918"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5EDB551-F117-4DA7-ADBF-0483C425A42D}">
      <dsp:nvSpPr>
        <dsp:cNvPr id="0" name=""/>
        <dsp:cNvSpPr/>
      </dsp:nvSpPr>
      <dsp:spPr>
        <a:xfrm>
          <a:off x="3257246" y="1146063"/>
          <a:ext cx="4965044" cy="2232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r-FR" sz="2800" kern="1200" dirty="0" smtClean="0"/>
            <a:t>Distinctions 	entre les différents modes alternatifs de règlement des litiges</a:t>
          </a:r>
          <a:endParaRPr lang="fr-FR" sz="2800" kern="1200" dirty="0"/>
        </a:p>
      </dsp:txBody>
      <dsp:txXfrm>
        <a:off x="3257246" y="1146063"/>
        <a:ext cx="4965044" cy="2232687"/>
      </dsp:txXfrm>
    </dsp:sp>
    <dsp:sp modelId="{9D60EBBB-B528-4002-8454-199646D4EBAE}">
      <dsp:nvSpPr>
        <dsp:cNvPr id="0" name=""/>
        <dsp:cNvSpPr/>
      </dsp:nvSpPr>
      <dsp:spPr>
        <a:xfrm>
          <a:off x="3162372" y="3378750"/>
          <a:ext cx="5059918"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E2EE983-09D4-480A-B51A-25D8B8548DBC}">
      <dsp:nvSpPr>
        <dsp:cNvPr id="0" name=""/>
        <dsp:cNvSpPr/>
      </dsp:nvSpPr>
      <dsp:spPr>
        <a:xfrm>
          <a:off x="3257246" y="3430743"/>
          <a:ext cx="4965044" cy="103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fr-FR" sz="2800" kern="1200" dirty="0" smtClean="0"/>
            <a:t>Distinctions entre les différents types de recours administratifs  </a:t>
          </a:r>
          <a:endParaRPr lang="fr-FR" sz="2800" kern="1200" dirty="0"/>
        </a:p>
      </dsp:txBody>
      <dsp:txXfrm>
        <a:off x="3257246" y="3430743"/>
        <a:ext cx="4965044" cy="1039866"/>
      </dsp:txXfrm>
    </dsp:sp>
    <dsp:sp modelId="{B371A1C5-5174-4643-B14F-CA041CD7B1C2}">
      <dsp:nvSpPr>
        <dsp:cNvPr id="0" name=""/>
        <dsp:cNvSpPr/>
      </dsp:nvSpPr>
      <dsp:spPr>
        <a:xfrm>
          <a:off x="3162372" y="4470610"/>
          <a:ext cx="5059918"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538B1-7E8C-448B-94A3-86BD7D4A3EBF}">
      <dsp:nvSpPr>
        <dsp:cNvPr id="0" name=""/>
        <dsp:cNvSpPr/>
      </dsp:nvSpPr>
      <dsp:spPr>
        <a:xfrm>
          <a:off x="0" y="0"/>
          <a:ext cx="8504238"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2E22E6B-D378-4DC5-9F1A-EBA96C3479C1}">
      <dsp:nvSpPr>
        <dsp:cNvPr id="0" name=""/>
        <dsp:cNvSpPr/>
      </dsp:nvSpPr>
      <dsp:spPr>
        <a:xfrm>
          <a:off x="0" y="0"/>
          <a:ext cx="1700847" cy="457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fr-FR" sz="2200" kern="1200" dirty="0" smtClean="0"/>
            <a:t>1.1 Définitions et fondements </a:t>
          </a:r>
          <a:endParaRPr lang="fr-FR" sz="2200" kern="1200" dirty="0"/>
        </a:p>
      </dsp:txBody>
      <dsp:txXfrm>
        <a:off x="0" y="0"/>
        <a:ext cx="1700847" cy="4572000"/>
      </dsp:txXfrm>
    </dsp:sp>
    <dsp:sp modelId="{675A3DE1-86F1-472B-9AF3-0F3F288DBC26}">
      <dsp:nvSpPr>
        <dsp:cNvPr id="0" name=""/>
        <dsp:cNvSpPr/>
      </dsp:nvSpPr>
      <dsp:spPr>
        <a:xfrm>
          <a:off x="1828411" y="71437"/>
          <a:ext cx="6675826" cy="1428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fr-FR" sz="3000" kern="1200" dirty="0" smtClean="0"/>
            <a:t>Un objet contentieux </a:t>
          </a:r>
          <a:endParaRPr lang="fr-FR" sz="3000" kern="1200" dirty="0"/>
        </a:p>
      </dsp:txBody>
      <dsp:txXfrm>
        <a:off x="1828411" y="71437"/>
        <a:ext cx="6675826" cy="1428749"/>
      </dsp:txXfrm>
    </dsp:sp>
    <dsp:sp modelId="{9BE1709F-89F7-42C4-94C6-D5A879825824}">
      <dsp:nvSpPr>
        <dsp:cNvPr id="0" name=""/>
        <dsp:cNvSpPr/>
      </dsp:nvSpPr>
      <dsp:spPr>
        <a:xfrm>
          <a:off x="1700847" y="1500187"/>
          <a:ext cx="680339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7A96A98-7C17-428A-BEDB-E3CACB0127AB}">
      <dsp:nvSpPr>
        <dsp:cNvPr id="0" name=""/>
        <dsp:cNvSpPr/>
      </dsp:nvSpPr>
      <dsp:spPr>
        <a:xfrm>
          <a:off x="1828411" y="1571624"/>
          <a:ext cx="6675826" cy="1428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fr-FR" sz="3000" kern="1200" dirty="0" smtClean="0"/>
            <a:t>La distinction des recours administratifs et des demandes adressées à l’administration</a:t>
          </a:r>
          <a:endParaRPr lang="fr-FR" sz="3000" kern="1200" dirty="0"/>
        </a:p>
      </dsp:txBody>
      <dsp:txXfrm>
        <a:off x="1828411" y="1571624"/>
        <a:ext cx="6675826" cy="1428749"/>
      </dsp:txXfrm>
    </dsp:sp>
    <dsp:sp modelId="{8AD5B2D6-8B28-44F8-A841-822420E13867}">
      <dsp:nvSpPr>
        <dsp:cNvPr id="0" name=""/>
        <dsp:cNvSpPr/>
      </dsp:nvSpPr>
      <dsp:spPr>
        <a:xfrm>
          <a:off x="1700847" y="3000375"/>
          <a:ext cx="680339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DCCDD2B-557D-42EF-B3C8-341408A0B04F}">
      <dsp:nvSpPr>
        <dsp:cNvPr id="0" name=""/>
        <dsp:cNvSpPr/>
      </dsp:nvSpPr>
      <dsp:spPr>
        <a:xfrm>
          <a:off x="1828411" y="3071812"/>
          <a:ext cx="6675826" cy="1428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fr-FR" sz="3000" kern="1200" dirty="0" smtClean="0"/>
            <a:t>Les fondements historiques</a:t>
          </a:r>
          <a:endParaRPr lang="fr-FR" sz="3000" kern="1200" dirty="0"/>
        </a:p>
      </dsp:txBody>
      <dsp:txXfrm>
        <a:off x="1828411" y="3071812"/>
        <a:ext cx="6675826" cy="1428749"/>
      </dsp:txXfrm>
    </dsp:sp>
    <dsp:sp modelId="{69CF3BEE-6034-4F02-803B-D0DE1BF60F24}">
      <dsp:nvSpPr>
        <dsp:cNvPr id="0" name=""/>
        <dsp:cNvSpPr/>
      </dsp:nvSpPr>
      <dsp:spPr>
        <a:xfrm>
          <a:off x="1700847" y="4500562"/>
          <a:ext cx="680339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82460-9C74-4B75-9AAA-40A688C3C603}">
      <dsp:nvSpPr>
        <dsp:cNvPr id="0" name=""/>
        <dsp:cNvSpPr/>
      </dsp:nvSpPr>
      <dsp:spPr>
        <a:xfrm>
          <a:off x="0" y="558576"/>
          <a:ext cx="2657574" cy="159454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n°1</a:t>
          </a:r>
        </a:p>
        <a:p>
          <a:pPr lvl="0" algn="ctr" defTabSz="800100">
            <a:lnSpc>
              <a:spcPct val="90000"/>
            </a:lnSpc>
            <a:spcBef>
              <a:spcPct val="0"/>
            </a:spcBef>
            <a:spcAft>
              <a:spcPct val="35000"/>
            </a:spcAft>
          </a:pPr>
          <a:r>
            <a:rPr lang="fr-FR" sz="1800" kern="1200" dirty="0" smtClean="0"/>
            <a:t>CE 1986 Syndicat national des pharmaciens des centres universitaires</a:t>
          </a:r>
          <a:endParaRPr lang="fr-FR" sz="1800" kern="1200" dirty="0"/>
        </a:p>
      </dsp:txBody>
      <dsp:txXfrm>
        <a:off x="0" y="558576"/>
        <a:ext cx="2657574" cy="1594544"/>
      </dsp:txXfrm>
    </dsp:sp>
    <dsp:sp modelId="{38C69837-6F9E-4C0B-949F-6C8A5B63BE80}">
      <dsp:nvSpPr>
        <dsp:cNvPr id="0" name=""/>
        <dsp:cNvSpPr/>
      </dsp:nvSpPr>
      <dsp:spPr>
        <a:xfrm>
          <a:off x="2923331" y="558576"/>
          <a:ext cx="2657574" cy="159454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n°2 </a:t>
          </a:r>
        </a:p>
        <a:p>
          <a:pPr lvl="0" algn="ctr" defTabSz="800100">
            <a:lnSpc>
              <a:spcPct val="90000"/>
            </a:lnSpc>
            <a:spcBef>
              <a:spcPct val="0"/>
            </a:spcBef>
            <a:spcAft>
              <a:spcPct val="35000"/>
            </a:spcAft>
          </a:pPr>
          <a:r>
            <a:rPr lang="fr-FR" sz="1800" kern="1200" dirty="0" smtClean="0"/>
            <a:t>CE, avis  2011 POPIN</a:t>
          </a:r>
          <a:endParaRPr lang="fr-FR" sz="1800" kern="1200" dirty="0"/>
        </a:p>
      </dsp:txBody>
      <dsp:txXfrm>
        <a:off x="2923331" y="558576"/>
        <a:ext cx="2657574" cy="1594544"/>
      </dsp:txXfrm>
    </dsp:sp>
    <dsp:sp modelId="{2D0D2E1B-9F93-4EFB-8643-A05E87FD66C7}">
      <dsp:nvSpPr>
        <dsp:cNvPr id="0" name=""/>
        <dsp:cNvSpPr/>
      </dsp:nvSpPr>
      <dsp:spPr>
        <a:xfrm>
          <a:off x="5846663" y="558576"/>
          <a:ext cx="2657574" cy="159454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n°3  </a:t>
          </a:r>
          <a:br>
            <a:rPr lang="fr-FR" sz="1800" kern="1200" dirty="0" smtClean="0"/>
          </a:br>
          <a:r>
            <a:rPr lang="fr-FR" sz="1800" kern="1200" dirty="0" smtClean="0"/>
            <a:t>Article 18, Loi DCRA du 12 avril 2000</a:t>
          </a:r>
          <a:endParaRPr lang="fr-FR" sz="1800" kern="1200" dirty="0"/>
        </a:p>
      </dsp:txBody>
      <dsp:txXfrm>
        <a:off x="5846663" y="558576"/>
        <a:ext cx="2657574" cy="1594544"/>
      </dsp:txXfrm>
    </dsp:sp>
    <dsp:sp modelId="{B267A917-21F1-42BE-AF5C-D4ECF229E8D1}">
      <dsp:nvSpPr>
        <dsp:cNvPr id="0" name=""/>
        <dsp:cNvSpPr/>
      </dsp:nvSpPr>
      <dsp:spPr>
        <a:xfrm>
          <a:off x="1461665" y="2418878"/>
          <a:ext cx="2657574" cy="159454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N°4</a:t>
          </a:r>
        </a:p>
        <a:p>
          <a:pPr lvl="0" algn="ctr" defTabSz="800100">
            <a:lnSpc>
              <a:spcPct val="90000"/>
            </a:lnSpc>
            <a:spcBef>
              <a:spcPct val="0"/>
            </a:spcBef>
            <a:spcAft>
              <a:spcPct val="35000"/>
            </a:spcAft>
          </a:pPr>
          <a:r>
            <a:rPr lang="fr-FR" sz="1800" kern="1200" dirty="0" smtClean="0"/>
            <a:t>CE 3 mars 2002 CLINIQUE MEDICALE DE PNEUMOLOGIE SAINTE-ANNE</a:t>
          </a:r>
          <a:endParaRPr lang="fr-FR" sz="1800" kern="1200" dirty="0"/>
        </a:p>
      </dsp:txBody>
      <dsp:txXfrm>
        <a:off x="1461665" y="2418878"/>
        <a:ext cx="2657574" cy="1594544"/>
      </dsp:txXfrm>
    </dsp:sp>
    <dsp:sp modelId="{C049440C-EBD1-400E-A9D2-4BBB3D68EE2B}">
      <dsp:nvSpPr>
        <dsp:cNvPr id="0" name=""/>
        <dsp:cNvSpPr/>
      </dsp:nvSpPr>
      <dsp:spPr>
        <a:xfrm>
          <a:off x="4384997" y="2418878"/>
          <a:ext cx="2657574" cy="159454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n°5</a:t>
          </a:r>
          <a:br>
            <a:rPr lang="fr-FR" sz="1800" kern="1200" dirty="0" smtClean="0"/>
          </a:br>
          <a:r>
            <a:rPr lang="fr-FR" sz="1800" kern="1200" dirty="0" smtClean="0"/>
            <a:t>CE 13 décembre 1889 Cadot</a:t>
          </a:r>
          <a:endParaRPr lang="fr-FR" sz="1800" kern="1200" dirty="0"/>
        </a:p>
      </dsp:txBody>
      <dsp:txXfrm>
        <a:off x="4384997" y="2418878"/>
        <a:ext cx="2657574" cy="15945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4A04-D28B-4199-85AD-A5BCF9229F44}">
      <dsp:nvSpPr>
        <dsp:cNvPr id="0" name=""/>
        <dsp:cNvSpPr/>
      </dsp:nvSpPr>
      <dsp:spPr>
        <a:xfrm>
          <a:off x="563488" y="2562"/>
          <a:ext cx="3512981" cy="210778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Conciliation </a:t>
          </a:r>
        </a:p>
        <a:p>
          <a:pPr lvl="0" algn="ctr" defTabSz="1333500">
            <a:lnSpc>
              <a:spcPct val="90000"/>
            </a:lnSpc>
            <a:spcBef>
              <a:spcPct val="0"/>
            </a:spcBef>
            <a:spcAft>
              <a:spcPct val="35000"/>
            </a:spcAft>
          </a:pPr>
          <a:r>
            <a:rPr lang="fr-FR" sz="3000" kern="1200" dirty="0" smtClean="0"/>
            <a:t>Art. L. 141 Code du Sport</a:t>
          </a:r>
        </a:p>
        <a:p>
          <a:pPr lvl="0" algn="ctr" defTabSz="1333500">
            <a:lnSpc>
              <a:spcPct val="90000"/>
            </a:lnSpc>
            <a:spcBef>
              <a:spcPct val="0"/>
            </a:spcBef>
            <a:spcAft>
              <a:spcPct val="35000"/>
            </a:spcAft>
          </a:pPr>
          <a:endParaRPr lang="fr-FR" sz="3000" kern="1200" dirty="0"/>
        </a:p>
      </dsp:txBody>
      <dsp:txXfrm>
        <a:off x="563488" y="2562"/>
        <a:ext cx="3512981" cy="2107788"/>
      </dsp:txXfrm>
    </dsp:sp>
    <dsp:sp modelId="{EAC75AE7-3D9C-4FE1-9FA0-1748DAD4A87B}">
      <dsp:nvSpPr>
        <dsp:cNvPr id="0" name=""/>
        <dsp:cNvSpPr/>
      </dsp:nvSpPr>
      <dsp:spPr>
        <a:xfrm>
          <a:off x="4427768" y="2562"/>
          <a:ext cx="3512981" cy="210778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Médiation</a:t>
          </a:r>
          <a:endParaRPr lang="fr-FR" sz="3000" kern="1200" dirty="0"/>
        </a:p>
      </dsp:txBody>
      <dsp:txXfrm>
        <a:off x="4427768" y="2562"/>
        <a:ext cx="3512981" cy="2107788"/>
      </dsp:txXfrm>
    </dsp:sp>
    <dsp:sp modelId="{5548B79C-E470-493E-B89B-5BB7ECAE4836}">
      <dsp:nvSpPr>
        <dsp:cNvPr id="0" name=""/>
        <dsp:cNvSpPr/>
      </dsp:nvSpPr>
      <dsp:spPr>
        <a:xfrm>
          <a:off x="563488" y="2464211"/>
          <a:ext cx="3512981" cy="210778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fr-FR" sz="2100" kern="1200" dirty="0" smtClean="0"/>
        </a:p>
        <a:p>
          <a:pPr lvl="0" algn="ctr" defTabSz="933450">
            <a:lnSpc>
              <a:spcPct val="90000"/>
            </a:lnSpc>
            <a:spcBef>
              <a:spcPct val="0"/>
            </a:spcBef>
            <a:spcAft>
              <a:spcPct val="35000"/>
            </a:spcAft>
          </a:pPr>
          <a:r>
            <a:rPr lang="fr-FR" sz="1400" kern="1200" dirty="0" smtClean="0"/>
            <a:t> </a:t>
          </a:r>
          <a:r>
            <a:rPr lang="fr-FR" sz="3200" kern="1200" dirty="0" smtClean="0"/>
            <a:t>Transaction</a:t>
          </a:r>
          <a:r>
            <a:rPr lang="fr-FR" sz="1400" kern="1200" dirty="0" smtClean="0"/>
            <a:t/>
          </a:r>
          <a:br>
            <a:rPr lang="fr-FR" sz="1400" kern="1200" dirty="0" smtClean="0"/>
          </a:br>
          <a:endParaRPr lang="fr-FR" sz="1400" kern="1200" dirty="0" smtClean="0"/>
        </a:p>
        <a:p>
          <a:pPr lvl="0" algn="l" defTabSz="933450">
            <a:lnSpc>
              <a:spcPct val="90000"/>
            </a:lnSpc>
            <a:spcBef>
              <a:spcPct val="0"/>
            </a:spcBef>
            <a:spcAft>
              <a:spcPct val="35000"/>
            </a:spcAft>
          </a:pPr>
          <a:endParaRPr lang="fr-FR" sz="1400" kern="1200" dirty="0" smtClean="0"/>
        </a:p>
        <a:p>
          <a:pPr lvl="0" algn="l" defTabSz="933450">
            <a:lnSpc>
              <a:spcPct val="90000"/>
            </a:lnSpc>
            <a:spcBef>
              <a:spcPct val="0"/>
            </a:spcBef>
            <a:spcAft>
              <a:spcPct val="35000"/>
            </a:spcAft>
          </a:pPr>
          <a:r>
            <a:rPr lang="fr-FR" sz="1400" kern="1200" dirty="0" smtClean="0"/>
            <a:t> </a:t>
          </a:r>
          <a:endParaRPr lang="fr-FR" sz="1400" kern="1200" dirty="0"/>
        </a:p>
      </dsp:txBody>
      <dsp:txXfrm>
        <a:off x="563488" y="2464211"/>
        <a:ext cx="3512981" cy="2107788"/>
      </dsp:txXfrm>
    </dsp:sp>
    <dsp:sp modelId="{D505E47B-0378-444C-AC04-7E2C3925B20D}">
      <dsp:nvSpPr>
        <dsp:cNvPr id="0" name=""/>
        <dsp:cNvSpPr/>
      </dsp:nvSpPr>
      <dsp:spPr>
        <a:xfrm>
          <a:off x="4427768" y="2461649"/>
          <a:ext cx="3512981" cy="210778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Arbitrage</a:t>
          </a:r>
          <a:r>
            <a:rPr lang="fr-FR" sz="1300" kern="1200" dirty="0" smtClean="0"/>
            <a:t/>
          </a:r>
          <a:br>
            <a:rPr lang="fr-FR" sz="1300" kern="1200" dirty="0" smtClean="0"/>
          </a:br>
          <a:endParaRPr lang="fr-FR" sz="1300" kern="1200" dirty="0" smtClean="0"/>
        </a:p>
        <a:p>
          <a:pPr lvl="0" algn="ctr" defTabSz="1244600">
            <a:lnSpc>
              <a:spcPct val="90000"/>
            </a:lnSpc>
            <a:spcBef>
              <a:spcPct val="0"/>
            </a:spcBef>
            <a:spcAft>
              <a:spcPct val="35000"/>
            </a:spcAft>
          </a:pPr>
          <a:endParaRPr lang="fr-FR" sz="1300" kern="1200" dirty="0"/>
        </a:p>
      </dsp:txBody>
      <dsp:txXfrm>
        <a:off x="4427768" y="2461649"/>
        <a:ext cx="3512981" cy="21077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E32B6-BBAE-44DF-9F7A-FE99438F5FDC}">
      <dsp:nvSpPr>
        <dsp:cNvPr id="0" name=""/>
        <dsp:cNvSpPr/>
      </dsp:nvSpPr>
      <dsp:spPr>
        <a:xfrm>
          <a:off x="690666" y="3900"/>
          <a:ext cx="2171736" cy="3043984"/>
        </a:xfrm>
        <a:prstGeom prst="rect">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fr-FR" sz="1600" kern="1200" dirty="0"/>
        </a:p>
      </dsp:txBody>
      <dsp:txXfrm>
        <a:off x="690666" y="3900"/>
        <a:ext cx="2171736" cy="3043984"/>
      </dsp:txXfrm>
    </dsp:sp>
    <dsp:sp modelId="{0F131778-79E7-468A-960C-646C3FA8E23D}">
      <dsp:nvSpPr>
        <dsp:cNvPr id="0" name=""/>
        <dsp:cNvSpPr/>
      </dsp:nvSpPr>
      <dsp:spPr>
        <a:xfrm>
          <a:off x="3070911" y="0"/>
          <a:ext cx="2345084" cy="130304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Loi du 31  décembre 1987  article 13</a:t>
          </a:r>
          <a:endParaRPr lang="fr-FR" sz="1600" kern="1200" dirty="0"/>
        </a:p>
      </dsp:txBody>
      <dsp:txXfrm>
        <a:off x="3070911" y="0"/>
        <a:ext cx="2345084" cy="1303041"/>
      </dsp:txXfrm>
    </dsp:sp>
    <dsp:sp modelId="{B6F1190E-2103-43ED-9B09-3C4B4EF9ED16}">
      <dsp:nvSpPr>
        <dsp:cNvPr id="0" name=""/>
        <dsp:cNvSpPr/>
      </dsp:nvSpPr>
      <dsp:spPr>
        <a:xfrm>
          <a:off x="5641834" y="874371"/>
          <a:ext cx="2171736" cy="130304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Loi du 17 mai 2011 de simplification et d'amélioration de la qualité du droit</a:t>
          </a:r>
          <a:endParaRPr lang="fr-FR" sz="1600" kern="1200" dirty="0"/>
        </a:p>
      </dsp:txBody>
      <dsp:txXfrm>
        <a:off x="5641834" y="874371"/>
        <a:ext cx="2171736" cy="1303041"/>
      </dsp:txXfrm>
    </dsp:sp>
    <dsp:sp modelId="{28C9FB5A-8C2C-41A3-8092-095B0C84FF82}">
      <dsp:nvSpPr>
        <dsp:cNvPr id="0" name=""/>
        <dsp:cNvSpPr/>
      </dsp:nvSpPr>
      <dsp:spPr>
        <a:xfrm>
          <a:off x="4470335" y="2211105"/>
          <a:ext cx="2171736" cy="130304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t>CE 2 mars 2007 Ministre de la Défense</a:t>
          </a:r>
        </a:p>
        <a:p>
          <a:pPr lvl="0" algn="l" defTabSz="711200">
            <a:lnSpc>
              <a:spcPct val="90000"/>
            </a:lnSpc>
            <a:spcBef>
              <a:spcPct val="0"/>
            </a:spcBef>
            <a:spcAft>
              <a:spcPct val="35000"/>
            </a:spcAft>
          </a:pPr>
          <a:endParaRPr lang="fr-FR" sz="1600" kern="1200" dirty="0" smtClean="0"/>
        </a:p>
        <a:p>
          <a:pPr lvl="0" algn="l" defTabSz="711200">
            <a:lnSpc>
              <a:spcPct val="90000"/>
            </a:lnSpc>
            <a:spcBef>
              <a:spcPct val="0"/>
            </a:spcBef>
            <a:spcAft>
              <a:spcPct val="35000"/>
            </a:spcAft>
          </a:pPr>
          <a:endParaRPr lang="fr-FR" sz="1600" kern="1200" dirty="0"/>
        </a:p>
      </dsp:txBody>
      <dsp:txXfrm>
        <a:off x="4470335" y="2211105"/>
        <a:ext cx="2171736" cy="1303041"/>
      </dsp:txXfrm>
    </dsp:sp>
    <dsp:sp modelId="{C9A0692F-43C5-48FE-9399-218EA79F553B}">
      <dsp:nvSpPr>
        <dsp:cNvPr id="0" name=""/>
        <dsp:cNvSpPr/>
      </dsp:nvSpPr>
      <dsp:spPr>
        <a:xfrm>
          <a:off x="2039271" y="1701902"/>
          <a:ext cx="2171736" cy="130304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Loi du 30 juin 2000</a:t>
          </a:r>
        </a:p>
        <a:p>
          <a:pPr lvl="0" algn="ctr" defTabSz="711200">
            <a:lnSpc>
              <a:spcPct val="90000"/>
            </a:lnSpc>
            <a:spcBef>
              <a:spcPct val="0"/>
            </a:spcBef>
            <a:spcAft>
              <a:spcPct val="35000"/>
            </a:spcAft>
          </a:pPr>
          <a:r>
            <a:rPr lang="fr-FR" sz="1600" kern="1200" dirty="0" smtClean="0"/>
            <a:t>article 23</a:t>
          </a:r>
          <a:endParaRPr lang="fr-FR" sz="1600" kern="1200" dirty="0"/>
        </a:p>
      </dsp:txBody>
      <dsp:txXfrm>
        <a:off x="2039271" y="1701902"/>
        <a:ext cx="2171736" cy="1303041"/>
      </dsp:txXfrm>
    </dsp:sp>
    <dsp:sp modelId="{E2ED805E-A74E-48AD-BE32-61E610669281}">
      <dsp:nvSpPr>
        <dsp:cNvPr id="0" name=""/>
        <dsp:cNvSpPr/>
      </dsp:nvSpPr>
      <dsp:spPr>
        <a:xfrm>
          <a:off x="5555160" y="3265057"/>
          <a:ext cx="2171736" cy="130304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Les recours propres au contentieux des marchés publics</a:t>
          </a:r>
          <a:endParaRPr lang="fr-FR" sz="1600" kern="1200" dirty="0"/>
        </a:p>
      </dsp:txBody>
      <dsp:txXfrm>
        <a:off x="5555160" y="3265057"/>
        <a:ext cx="2171736" cy="13030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538B1-7E8C-448B-94A3-86BD7D4A3EBF}">
      <dsp:nvSpPr>
        <dsp:cNvPr id="0" name=""/>
        <dsp:cNvSpPr/>
      </dsp:nvSpPr>
      <dsp:spPr>
        <a:xfrm>
          <a:off x="0" y="0"/>
          <a:ext cx="8504238"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2E22E6B-D378-4DC5-9F1A-EBA96C3479C1}">
      <dsp:nvSpPr>
        <dsp:cNvPr id="0" name=""/>
        <dsp:cNvSpPr/>
      </dsp:nvSpPr>
      <dsp:spPr>
        <a:xfrm>
          <a:off x="0" y="0"/>
          <a:ext cx="1700847" cy="457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fr-FR" sz="1700" kern="1200" dirty="0" smtClean="0"/>
            <a:t>2. L’examen des recours par l’administration </a:t>
          </a:r>
          <a:endParaRPr lang="fr-FR" sz="1700" kern="1200" dirty="0"/>
        </a:p>
      </dsp:txBody>
      <dsp:txXfrm>
        <a:off x="0" y="0"/>
        <a:ext cx="1700847" cy="4572000"/>
      </dsp:txXfrm>
    </dsp:sp>
    <dsp:sp modelId="{675A3DE1-86F1-472B-9AF3-0F3F288DBC26}">
      <dsp:nvSpPr>
        <dsp:cNvPr id="0" name=""/>
        <dsp:cNvSpPr/>
      </dsp:nvSpPr>
      <dsp:spPr>
        <a:xfrm>
          <a:off x="1828411" y="106263"/>
          <a:ext cx="6675826" cy="2125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endParaRPr lang="fr-FR" sz="3200" kern="1200" dirty="0" smtClean="0"/>
        </a:p>
        <a:p>
          <a:pPr lvl="0" algn="l" defTabSz="1422400">
            <a:lnSpc>
              <a:spcPct val="90000"/>
            </a:lnSpc>
            <a:spcBef>
              <a:spcPct val="0"/>
            </a:spcBef>
            <a:spcAft>
              <a:spcPct val="35000"/>
            </a:spcAft>
          </a:pPr>
          <a:r>
            <a:rPr lang="fr-FR" sz="2400" kern="1200" dirty="0" smtClean="0"/>
            <a:t>Les  droits et garanties offertes aux administrés  auteurs d’un recours préalable</a:t>
          </a:r>
          <a:endParaRPr lang="fr-FR" sz="2400" kern="1200" dirty="0"/>
        </a:p>
      </dsp:txBody>
      <dsp:txXfrm>
        <a:off x="1828411" y="106263"/>
        <a:ext cx="6675826" cy="2125265"/>
      </dsp:txXfrm>
    </dsp:sp>
    <dsp:sp modelId="{9BE1709F-89F7-42C4-94C6-D5A879825824}">
      <dsp:nvSpPr>
        <dsp:cNvPr id="0" name=""/>
        <dsp:cNvSpPr/>
      </dsp:nvSpPr>
      <dsp:spPr>
        <a:xfrm>
          <a:off x="1700847" y="2231528"/>
          <a:ext cx="680339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DCCDD2B-557D-42EF-B3C8-341408A0B04F}">
      <dsp:nvSpPr>
        <dsp:cNvPr id="0" name=""/>
        <dsp:cNvSpPr/>
      </dsp:nvSpPr>
      <dsp:spPr>
        <a:xfrm>
          <a:off x="1828411" y="2337792"/>
          <a:ext cx="6675826" cy="2125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kern="1200" dirty="0" smtClean="0"/>
            <a:t>Les droits et prérogatives offertes aux autorités  administratives agissant sur recours préalable</a:t>
          </a:r>
        </a:p>
        <a:p>
          <a:pPr lvl="0" algn="l" defTabSz="889000">
            <a:lnSpc>
              <a:spcPct val="90000"/>
            </a:lnSpc>
            <a:spcBef>
              <a:spcPct val="0"/>
            </a:spcBef>
            <a:spcAft>
              <a:spcPct val="35000"/>
            </a:spcAft>
          </a:pPr>
          <a:r>
            <a:rPr lang="fr-FR" sz="2300" kern="1200" dirty="0" smtClean="0"/>
            <a:t>	retrait et abrogation de la décision 	contestée</a:t>
          </a:r>
        </a:p>
        <a:p>
          <a:pPr lvl="0" algn="l" defTabSz="889000">
            <a:lnSpc>
              <a:spcPct val="90000"/>
            </a:lnSpc>
            <a:spcBef>
              <a:spcPct val="0"/>
            </a:spcBef>
            <a:spcAft>
              <a:spcPct val="35000"/>
            </a:spcAft>
          </a:pPr>
          <a:r>
            <a:rPr lang="fr-FR" sz="2300" kern="1200" dirty="0" smtClean="0"/>
            <a:t>	régularisation de la décision contestée</a:t>
          </a:r>
          <a:endParaRPr lang="fr-FR" sz="2300" kern="1200" dirty="0"/>
        </a:p>
      </dsp:txBody>
      <dsp:txXfrm>
        <a:off x="1828411" y="2337792"/>
        <a:ext cx="6675826" cy="2125265"/>
      </dsp:txXfrm>
    </dsp:sp>
    <dsp:sp modelId="{69CF3BEE-6034-4F02-803B-D0DE1BF60F24}">
      <dsp:nvSpPr>
        <dsp:cNvPr id="0" name=""/>
        <dsp:cNvSpPr/>
      </dsp:nvSpPr>
      <dsp:spPr>
        <a:xfrm>
          <a:off x="1700847" y="4463057"/>
          <a:ext cx="680339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B3855-E0AD-4E70-8213-60E3360B99FF}">
      <dsp:nvSpPr>
        <dsp:cNvPr id="0" name=""/>
        <dsp:cNvSpPr/>
      </dsp:nvSpPr>
      <dsp:spPr>
        <a:xfrm>
          <a:off x="0" y="558576"/>
          <a:ext cx="2657574" cy="159454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Motivation de la </a:t>
          </a:r>
        </a:p>
        <a:p>
          <a:pPr lvl="0" algn="ctr" defTabSz="933450">
            <a:lnSpc>
              <a:spcPct val="90000"/>
            </a:lnSpc>
            <a:spcBef>
              <a:spcPct val="0"/>
            </a:spcBef>
            <a:spcAft>
              <a:spcPct val="35000"/>
            </a:spcAft>
          </a:pPr>
          <a:r>
            <a:rPr lang="fr-FR" sz="2100" kern="1200" dirty="0" smtClean="0"/>
            <a:t>décision de  rejet</a:t>
          </a:r>
          <a:endParaRPr lang="fr-FR" sz="2100" kern="1200" dirty="0"/>
        </a:p>
      </dsp:txBody>
      <dsp:txXfrm>
        <a:off x="0" y="558576"/>
        <a:ext cx="2657574" cy="1594544"/>
      </dsp:txXfrm>
    </dsp:sp>
    <dsp:sp modelId="{34353817-8462-4E24-BA29-AC5607C852D7}">
      <dsp:nvSpPr>
        <dsp:cNvPr id="0" name=""/>
        <dsp:cNvSpPr/>
      </dsp:nvSpPr>
      <dsp:spPr>
        <a:xfrm>
          <a:off x="2923331" y="558576"/>
          <a:ext cx="2657574" cy="159454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Assistance d’un avocat </a:t>
          </a:r>
          <a:endParaRPr lang="fr-FR" sz="2100" kern="1200" dirty="0"/>
        </a:p>
      </dsp:txBody>
      <dsp:txXfrm>
        <a:off x="2923331" y="558576"/>
        <a:ext cx="2657574" cy="1594544"/>
      </dsp:txXfrm>
    </dsp:sp>
    <dsp:sp modelId="{B63EE935-5F48-472C-BAE1-FDBC5CC3B085}">
      <dsp:nvSpPr>
        <dsp:cNvPr id="0" name=""/>
        <dsp:cNvSpPr/>
      </dsp:nvSpPr>
      <dsp:spPr>
        <a:xfrm>
          <a:off x="5846663" y="558576"/>
          <a:ext cx="2657574" cy="159454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Transmission à l’autorité compétente du recours adressé à tort</a:t>
          </a:r>
          <a:endParaRPr lang="fr-FR" sz="2100" kern="1200" dirty="0"/>
        </a:p>
      </dsp:txBody>
      <dsp:txXfrm>
        <a:off x="5846663" y="558576"/>
        <a:ext cx="2657574" cy="1594544"/>
      </dsp:txXfrm>
    </dsp:sp>
    <dsp:sp modelId="{E513B6B2-7D48-42A3-942E-137858A2C2B6}">
      <dsp:nvSpPr>
        <dsp:cNvPr id="0" name=""/>
        <dsp:cNvSpPr/>
      </dsp:nvSpPr>
      <dsp:spPr>
        <a:xfrm>
          <a:off x="0" y="2418878"/>
          <a:ext cx="2657574" cy="159454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Accusé réception du recours </a:t>
          </a:r>
          <a:endParaRPr lang="fr-FR" sz="2100" kern="1200" dirty="0"/>
        </a:p>
      </dsp:txBody>
      <dsp:txXfrm>
        <a:off x="0" y="2418878"/>
        <a:ext cx="2657574" cy="1594544"/>
      </dsp:txXfrm>
    </dsp:sp>
    <dsp:sp modelId="{880CA0F9-95C7-4AA2-A415-8BB1D07282AB}">
      <dsp:nvSpPr>
        <dsp:cNvPr id="0" name=""/>
        <dsp:cNvSpPr/>
      </dsp:nvSpPr>
      <dsp:spPr>
        <a:xfrm>
          <a:off x="2923331" y="2418878"/>
          <a:ext cx="2657574" cy="159454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Examen contradictoire du recours</a:t>
          </a:r>
          <a:endParaRPr lang="fr-FR" sz="2100" kern="1200" dirty="0"/>
        </a:p>
      </dsp:txBody>
      <dsp:txXfrm>
        <a:off x="2923331" y="2418878"/>
        <a:ext cx="2657574" cy="1594544"/>
      </dsp:txXfrm>
    </dsp:sp>
    <dsp:sp modelId="{273CB4C6-1444-487E-9160-F23E8CA7B062}">
      <dsp:nvSpPr>
        <dsp:cNvPr id="0" name=""/>
        <dsp:cNvSpPr/>
      </dsp:nvSpPr>
      <dsp:spPr>
        <a:xfrm>
          <a:off x="5846663" y="2418878"/>
          <a:ext cx="2657574" cy="159454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Droits des tiers bénéficiaires de la décision contestée</a:t>
          </a:r>
          <a:endParaRPr lang="fr-FR" sz="2100" kern="1200" dirty="0"/>
        </a:p>
      </dsp:txBody>
      <dsp:txXfrm>
        <a:off x="5846663" y="2418878"/>
        <a:ext cx="2657574" cy="15945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E09FF-AE4C-4BCB-96DA-8BCA05634B30}">
      <dsp:nvSpPr>
        <dsp:cNvPr id="0" name=""/>
        <dsp:cNvSpPr/>
      </dsp:nvSpPr>
      <dsp:spPr>
        <a:xfrm>
          <a:off x="0" y="621899"/>
          <a:ext cx="1893442" cy="1136065"/>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CE 26 octobre 2001</a:t>
          </a:r>
        </a:p>
        <a:p>
          <a:pPr lvl="0" algn="ctr" defTabSz="622300">
            <a:lnSpc>
              <a:spcPct val="90000"/>
            </a:lnSpc>
            <a:spcBef>
              <a:spcPct val="0"/>
            </a:spcBef>
            <a:spcAft>
              <a:spcPct val="35000"/>
            </a:spcAft>
          </a:pPr>
          <a:r>
            <a:rPr lang="fr-FR" sz="1400" kern="1200" dirty="0" err="1" smtClean="0"/>
            <a:t>Ternon</a:t>
          </a:r>
          <a:endParaRPr lang="fr-FR" sz="1400" kern="1200" dirty="0"/>
        </a:p>
      </dsp:txBody>
      <dsp:txXfrm>
        <a:off x="0" y="621899"/>
        <a:ext cx="1893442" cy="1136065"/>
      </dsp:txXfrm>
    </dsp:sp>
    <dsp:sp modelId="{7A93DDBD-94D1-43D5-A96A-837045210369}">
      <dsp:nvSpPr>
        <dsp:cNvPr id="0" name=""/>
        <dsp:cNvSpPr/>
      </dsp:nvSpPr>
      <dsp:spPr>
        <a:xfrm>
          <a:off x="2082786" y="621899"/>
          <a:ext cx="1893442" cy="1136065"/>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CE 6 novembre 2002 Soulier</a:t>
          </a:r>
          <a:br>
            <a:rPr lang="fr-FR" sz="1400" kern="1200" dirty="0" smtClean="0"/>
          </a:br>
          <a:r>
            <a:rPr lang="fr-FR" sz="1400" kern="1200" dirty="0" smtClean="0"/>
            <a:t>CE 12 octobre 2009 </a:t>
          </a:r>
          <a:r>
            <a:rPr lang="fr-FR" sz="1400" kern="1200" dirty="0" err="1" smtClean="0"/>
            <a:t>Fontenille</a:t>
          </a:r>
          <a:endParaRPr lang="fr-FR" sz="1400" kern="1200" dirty="0"/>
        </a:p>
      </dsp:txBody>
      <dsp:txXfrm>
        <a:off x="2082786" y="621899"/>
        <a:ext cx="1893442" cy="1136065"/>
      </dsp:txXfrm>
    </dsp:sp>
    <dsp:sp modelId="{51F5D481-4E54-436B-BA50-66549AC482F1}">
      <dsp:nvSpPr>
        <dsp:cNvPr id="0" name=""/>
        <dsp:cNvSpPr/>
      </dsp:nvSpPr>
      <dsp:spPr>
        <a:xfrm>
          <a:off x="4165573" y="621899"/>
          <a:ext cx="1893442" cy="1136065"/>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CE 6 mars 2009 Coulibaly</a:t>
          </a:r>
          <a:endParaRPr lang="fr-FR" sz="1400" kern="1200" dirty="0"/>
        </a:p>
      </dsp:txBody>
      <dsp:txXfrm>
        <a:off x="4165573" y="621899"/>
        <a:ext cx="1893442" cy="1136065"/>
      </dsp:txXfrm>
    </dsp:sp>
    <dsp:sp modelId="{0F1C75A7-EF59-4AE4-8C40-5A31F384A109}">
      <dsp:nvSpPr>
        <dsp:cNvPr id="0" name=""/>
        <dsp:cNvSpPr/>
      </dsp:nvSpPr>
      <dsp:spPr>
        <a:xfrm>
          <a:off x="1041393" y="1947309"/>
          <a:ext cx="1893442" cy="1136065"/>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a:t>CE </a:t>
          </a:r>
          <a:r>
            <a:rPr lang="fr-FR" sz="1400" kern="1200" dirty="0" smtClean="0"/>
            <a:t>8 juillet 2005 Ministre de la Santé</a:t>
          </a:r>
        </a:p>
        <a:p>
          <a:pPr lvl="0" algn="ctr" defTabSz="622300">
            <a:lnSpc>
              <a:spcPct val="90000"/>
            </a:lnSpc>
            <a:spcBef>
              <a:spcPct val="0"/>
            </a:spcBef>
            <a:spcAft>
              <a:spcPct val="35000"/>
            </a:spcAft>
          </a:pPr>
          <a:r>
            <a:rPr lang="fr-FR" sz="1400" kern="1200" dirty="0" smtClean="0"/>
            <a:t>CE 28 mai 2005 Société </a:t>
          </a:r>
          <a:r>
            <a:rPr lang="fr-FR" sz="1400" kern="1200" dirty="0" err="1" smtClean="0"/>
            <a:t>Soine</a:t>
          </a:r>
          <a:r>
            <a:rPr lang="fr-FR" sz="1400" kern="1200" dirty="0" smtClean="0"/>
            <a:t> et associés</a:t>
          </a:r>
          <a:endParaRPr lang="fr-FR" sz="1400" kern="1200" dirty="0"/>
        </a:p>
      </dsp:txBody>
      <dsp:txXfrm>
        <a:off x="1041393" y="1947309"/>
        <a:ext cx="1893442" cy="1136065"/>
      </dsp:txXfrm>
    </dsp:sp>
    <dsp:sp modelId="{5073443C-8FB0-4673-A0B2-8F368C246F9F}">
      <dsp:nvSpPr>
        <dsp:cNvPr id="0" name=""/>
        <dsp:cNvSpPr/>
      </dsp:nvSpPr>
      <dsp:spPr>
        <a:xfrm>
          <a:off x="3124180" y="1947309"/>
          <a:ext cx="1893442" cy="1136065"/>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CE 26 janvier 2007 </a:t>
          </a:r>
          <a:br>
            <a:rPr lang="fr-FR" sz="1400" kern="1200" dirty="0" smtClean="0"/>
          </a:br>
          <a:r>
            <a:rPr lang="fr-FR" sz="1400" kern="1200" dirty="0" smtClean="0"/>
            <a:t>SAS KAEFER WANNER</a:t>
          </a:r>
          <a:endParaRPr lang="fr-FR" sz="1400" kern="1200" dirty="0"/>
        </a:p>
      </dsp:txBody>
      <dsp:txXfrm>
        <a:off x="3124180" y="1947309"/>
        <a:ext cx="1893442" cy="113606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ADBF9-F5D7-4B49-8E36-740D8452FE06}" type="datetimeFigureOut">
              <a:rPr lang="fr-FR" smtClean="0"/>
              <a:t>15/04/2022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9227E8-228B-435F-95CF-DD93CCACB352}" type="slidenum">
              <a:rPr lang="fr-FR" smtClean="0"/>
              <a:t>‹N°›</a:t>
            </a:fld>
            <a:endParaRPr lang="fr-FR"/>
          </a:p>
        </p:txBody>
      </p:sp>
    </p:spTree>
    <p:extLst>
      <p:ext uri="{BB962C8B-B14F-4D97-AF65-F5344CB8AC3E}">
        <p14:creationId xmlns:p14="http://schemas.microsoft.com/office/powerpoint/2010/main" val="115701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9227E8-228B-435F-95CF-DD93CCACB352}" type="slidenum">
              <a:rPr lang="fr-FR" smtClean="0"/>
              <a:t>8</a:t>
            </a:fld>
            <a:endParaRPr lang="fr-FR"/>
          </a:p>
        </p:txBody>
      </p:sp>
    </p:spTree>
    <p:extLst>
      <p:ext uri="{BB962C8B-B14F-4D97-AF65-F5344CB8AC3E}">
        <p14:creationId xmlns:p14="http://schemas.microsoft.com/office/powerpoint/2010/main" val="298657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9227E8-228B-435F-95CF-DD93CCACB352}" type="slidenum">
              <a:rPr lang="fr-FR" smtClean="0"/>
              <a:t>22</a:t>
            </a:fld>
            <a:endParaRPr lang="fr-FR"/>
          </a:p>
        </p:txBody>
      </p:sp>
    </p:spTree>
    <p:extLst>
      <p:ext uri="{BB962C8B-B14F-4D97-AF65-F5344CB8AC3E}">
        <p14:creationId xmlns:p14="http://schemas.microsoft.com/office/powerpoint/2010/main" val="159198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9227E8-228B-435F-95CF-DD93CCACB352}" type="slidenum">
              <a:rPr lang="fr-FR" smtClean="0"/>
              <a:t>49</a:t>
            </a:fld>
            <a:endParaRPr lang="fr-FR"/>
          </a:p>
        </p:txBody>
      </p:sp>
    </p:spTree>
    <p:extLst>
      <p:ext uri="{BB962C8B-B14F-4D97-AF65-F5344CB8AC3E}">
        <p14:creationId xmlns:p14="http://schemas.microsoft.com/office/powerpoint/2010/main" val="230853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9227E8-228B-435F-95CF-DD93CCACB352}" type="slidenum">
              <a:rPr lang="fr-FR" smtClean="0"/>
              <a:t>54</a:t>
            </a:fld>
            <a:endParaRPr lang="fr-FR"/>
          </a:p>
        </p:txBody>
      </p:sp>
    </p:spTree>
    <p:extLst>
      <p:ext uri="{BB962C8B-B14F-4D97-AF65-F5344CB8AC3E}">
        <p14:creationId xmlns:p14="http://schemas.microsoft.com/office/powerpoint/2010/main" val="15846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9227E8-228B-435F-95CF-DD93CCACB352}" type="slidenum">
              <a:rPr lang="fr-FR" smtClean="0"/>
              <a:t>55</a:t>
            </a:fld>
            <a:endParaRPr lang="fr-FR"/>
          </a:p>
        </p:txBody>
      </p:sp>
    </p:spTree>
    <p:extLst>
      <p:ext uri="{BB962C8B-B14F-4D97-AF65-F5344CB8AC3E}">
        <p14:creationId xmlns:p14="http://schemas.microsoft.com/office/powerpoint/2010/main" val="225316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t>15/04/2022</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4668DC-857F-487D-BFFA-8C0CA5037977}" type="slidenum">
              <a:rPr lang="fr-BE" smtClean="0"/>
              <a:t>‹N°›</a:t>
            </a:fld>
            <a:endParaRPr lang="fr-BE"/>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15/04/2022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CF4668DC-857F-487D-BFFA-8C0CA5037977}" type="slidenum">
              <a:rPr lang="fr-BE" smtClean="0"/>
              <a:t>‹N°›</a:t>
            </a:fld>
            <a:endParaRPr lang="fr-BE"/>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15/04/2022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15/04/2022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4361688" y="1026372"/>
            <a:ext cx="457200" cy="441325"/>
          </a:xfrm>
        </p:spPr>
        <p:txBody>
          <a:bodyPr/>
          <a:lstStyle/>
          <a:p>
            <a:fld id="{CF4668DC-857F-487D-BFFA-8C0CA5037977}" type="slidenum">
              <a:rPr lang="fr-BE" smtClean="0"/>
              <a:t>‹N°›</a:t>
            </a:fld>
            <a:endParaRPr lang="fr-BE"/>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15/04/2022</a:t>
            </a:fld>
            <a:endParaRPr lang="fr-BE"/>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4668DC-857F-487D-BFFA-8C0CA5037977}" type="slidenum">
              <a:rPr lang="fr-BE" smtClean="0"/>
              <a:t>‹N°›</a:t>
            </a:fld>
            <a:endParaRPr lang="fr-BE"/>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AA309A6D-C09C-4548-B29A-6CF363A7E532}" type="datetimeFigureOut">
              <a:rPr lang="fr-FR" smtClean="0"/>
              <a:t>15/04/2022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t>15/04/2022</a:t>
            </a:fld>
            <a:endParaRPr lang="fr-BE"/>
          </a:p>
        </p:txBody>
      </p:sp>
      <p:sp>
        <p:nvSpPr>
          <p:cNvPr id="8" name="Espace réservé du pied de page 7"/>
          <p:cNvSpPr>
            <a:spLocks noGrp="1"/>
          </p:cNvSpPr>
          <p:nvPr>
            <p:ph type="ftr" sz="quarter" idx="11"/>
          </p:nvPr>
        </p:nvSpPr>
        <p:spPr>
          <a:xfrm>
            <a:off x="304800" y="6409944"/>
            <a:ext cx="3581400" cy="365760"/>
          </a:xfrm>
        </p:spPr>
        <p:txBody>
          <a:bodyPr/>
          <a:lstStyle/>
          <a:p>
            <a:endParaRPr lang="fr-BE"/>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CF4668DC-857F-487D-BFFA-8C0CA5037977}" type="slidenum">
              <a:rPr lang="fr-BE" smtClean="0"/>
              <a:t>‹N°›</a:t>
            </a:fld>
            <a:endParaRPr lang="fr-BE"/>
          </a:p>
        </p:txBody>
      </p:sp>
      <p:sp>
        <p:nvSpPr>
          <p:cNvPr id="23" name="Titre 22"/>
          <p:cNvSpPr>
            <a:spLocks noGrp="1"/>
          </p:cNvSpPr>
          <p:nvPr>
            <p:ph type="title"/>
          </p:nvPr>
        </p:nvSpPr>
        <p:spPr/>
        <p:txBody>
          <a:bodyPr rtlCol="0" anchor="b" anchorCtr="0"/>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t>15/04/2022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a:xfrm>
            <a:off x="4343400" y="1036020"/>
            <a:ext cx="457200" cy="441325"/>
          </a:xfrm>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AA309A6D-C09C-4548-B29A-6CF363A7E532}" type="datetimeFigureOut">
              <a:rPr lang="fr-FR" smtClean="0"/>
              <a:t>15/04/2022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F4668DC-857F-487D-BFFA-8C0CA5037977}" type="slidenum">
              <a:rPr lang="fr-BE" smtClean="0"/>
              <a:t>‹N°›</a:t>
            </a:fld>
            <a:endParaRPr lang="fr-BE"/>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15/04/2022</a:t>
            </a:fld>
            <a:endParaRPr lang="fr-BE"/>
          </a:p>
        </p:txBody>
      </p:sp>
      <p:sp>
        <p:nvSpPr>
          <p:cNvPr id="6" name="Espace réservé du pied de page 5"/>
          <p:cNvSpPr>
            <a:spLocks noGrp="1"/>
          </p:cNvSpPr>
          <p:nvPr>
            <p:ph type="ftr" sz="quarter" idx="11"/>
          </p:nvPr>
        </p:nvSpPr>
        <p:spPr>
          <a:xfrm>
            <a:off x="301752" y="6410848"/>
            <a:ext cx="3383280" cy="365760"/>
          </a:xfrm>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CF4668DC-857F-487D-BFFA-8C0CA5037977}" type="slidenum">
              <a:rPr lang="fr-BE" smtClean="0"/>
              <a:t>‹N°›</a:t>
            </a:fld>
            <a:endParaRPr lang="fr-BE"/>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AA309A6D-C09C-4548-B29A-6CF363A7E532}" type="datetimeFigureOut">
              <a:rPr lang="fr-FR" smtClean="0"/>
              <a:t>15/04/2022</a:t>
            </a:fld>
            <a:endParaRPr lang="fr-BE"/>
          </a:p>
        </p:txBody>
      </p:sp>
      <p:sp>
        <p:nvSpPr>
          <p:cNvPr id="6" name="Espace réservé du pied de page 5"/>
          <p:cNvSpPr>
            <a:spLocks noGrp="1"/>
          </p:cNvSpPr>
          <p:nvPr>
            <p:ph type="ftr" sz="quarter" idx="11"/>
          </p:nvPr>
        </p:nvSpPr>
        <p:spPr>
          <a:xfrm>
            <a:off x="301752" y="6410848"/>
            <a:ext cx="3584448" cy="365760"/>
          </a:xfrm>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A309A6D-C09C-4548-B29A-6CF363A7E532}" type="datetimeFigureOut">
              <a:rPr lang="fr-FR" smtClean="0"/>
              <a:t>15/04/2022</a:t>
            </a:fld>
            <a:endParaRPr lang="fr-BE"/>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BE"/>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F4668DC-857F-487D-BFFA-8C0CA5037977}" type="slidenum">
              <a:rPr lang="fr-BE" smtClean="0"/>
              <a:t>‹N°›</a:t>
            </a:fld>
            <a:endParaRPr lang="fr-BE"/>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normAutofit fontScale="85000" lnSpcReduction="10000"/>
          </a:bodyPr>
          <a:lstStyle/>
          <a:p>
            <a:r>
              <a:rPr lang="fr-FR" sz="2800" b="1" dirty="0">
                <a:solidFill>
                  <a:srgbClr val="FF0000"/>
                </a:solidFill>
              </a:rPr>
              <a:t>Les </a:t>
            </a:r>
            <a:r>
              <a:rPr lang="fr-FR" sz="2800" b="1" dirty="0" smtClean="0">
                <a:solidFill>
                  <a:srgbClr val="FF0000"/>
                </a:solidFill>
              </a:rPr>
              <a:t>Recours</a:t>
            </a:r>
            <a:br>
              <a:rPr lang="fr-FR" sz="2800" b="1" dirty="0" smtClean="0">
                <a:solidFill>
                  <a:srgbClr val="FF0000"/>
                </a:solidFill>
              </a:rPr>
            </a:br>
            <a:r>
              <a:rPr lang="fr-FR" sz="2800" b="1" dirty="0" smtClean="0">
                <a:solidFill>
                  <a:srgbClr val="FF0000"/>
                </a:solidFill>
              </a:rPr>
              <a:t> administratifs </a:t>
            </a:r>
            <a:r>
              <a:rPr lang="fr-FR" sz="2800" b="1" dirty="0" err="1" smtClean="0">
                <a:solidFill>
                  <a:srgbClr val="FF0000"/>
                </a:solidFill>
              </a:rPr>
              <a:t>prealables</a:t>
            </a:r>
            <a:r>
              <a:rPr lang="fr-FR" sz="2800" b="1" dirty="0" smtClean="0">
                <a:solidFill>
                  <a:srgbClr val="FF0000"/>
                </a:solidFill>
              </a:rPr>
              <a:t>  </a:t>
            </a:r>
          </a:p>
          <a:p>
            <a:endParaRPr lang="fr-FR" sz="2200" i="1" dirty="0" smtClean="0"/>
          </a:p>
          <a:p>
            <a:r>
              <a:rPr lang="fr-FR" sz="2000" dirty="0" smtClean="0"/>
              <a:t>Jean-François Brisson, </a:t>
            </a:r>
          </a:p>
          <a:p>
            <a:r>
              <a:rPr lang="fr-FR" sz="1200" dirty="0" smtClean="0"/>
              <a:t>professeur à l’Université de Bordeaux</a:t>
            </a:r>
          </a:p>
          <a:p>
            <a:endParaRPr lang="fr-FR" sz="2000" dirty="0"/>
          </a:p>
        </p:txBody>
      </p:sp>
      <p:sp>
        <p:nvSpPr>
          <p:cNvPr id="2" name="Titre 1"/>
          <p:cNvSpPr>
            <a:spLocks noGrp="1"/>
          </p:cNvSpPr>
          <p:nvPr>
            <p:ph type="ctrTitle"/>
          </p:nvPr>
        </p:nvSpPr>
        <p:spPr/>
        <p:txBody>
          <a:bodyPr/>
          <a:lstStyle/>
          <a:p>
            <a:r>
              <a:rPr lang="fr-FR" dirty="0" smtClean="0"/>
              <a:t>Master 2 MARL</a:t>
            </a:r>
            <a:endParaRPr lang="fr-FR" dirty="0"/>
          </a:p>
        </p:txBody>
      </p:sp>
    </p:spTree>
    <p:extLst>
      <p:ext uri="{BB962C8B-B14F-4D97-AF65-F5344CB8AC3E}">
        <p14:creationId xmlns:p14="http://schemas.microsoft.com/office/powerpoint/2010/main" val="3122352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CE 3 mars 2002 CLINIQUE MEDICALE DE PNEUMOLOGIE SAINTE-ANNE</a:t>
            </a:r>
          </a:p>
        </p:txBody>
      </p:sp>
      <p:sp>
        <p:nvSpPr>
          <p:cNvPr id="3" name="Espace réservé du contenu 2"/>
          <p:cNvSpPr>
            <a:spLocks noGrp="1"/>
          </p:cNvSpPr>
          <p:nvPr>
            <p:ph sz="quarter" idx="1"/>
          </p:nvPr>
        </p:nvSpPr>
        <p:spPr/>
        <p:txBody>
          <a:bodyPr>
            <a:normAutofit fontScale="85000" lnSpcReduction="10000"/>
          </a:bodyPr>
          <a:lstStyle/>
          <a:p>
            <a:pPr algn="just"/>
            <a:r>
              <a:rPr lang="fr-FR" dirty="0"/>
              <a:t>Considérant que l'existence de cette procédure particulière qui a pour effet, à l'exclusion d'ailleurs de tout autre recours administratif, de conserver le délai de recours contentieux, n'a pas pour conséquence de priver l'établissement titulaire de l'autorisation retirée de son droit d'agir devant le juge administratif dans les conditions du droit commun, après que l'autorité administrative compétente a rejeté le recours hiérarchique présenté devant elle ; qu'ainsi, en opposant, dans de telles circonstances, </a:t>
            </a:r>
            <a:r>
              <a:rPr lang="fr-FR" dirty="0">
                <a:solidFill>
                  <a:srgbClr val="FFFF00"/>
                </a:solidFill>
              </a:rPr>
              <a:t>le caractère obligatoire du recours hiérarchique préalable, la cour n'a pas méconnu les stipulations des articles 6-1 et 13 de la convention européenne </a:t>
            </a:r>
            <a:r>
              <a:rPr lang="fr-FR" dirty="0"/>
              <a:t>de sauvegarde des droits de l'homme et des libertés fondamentales qui garantissent le droit d'accès à un juge ;</a:t>
            </a:r>
          </a:p>
        </p:txBody>
      </p:sp>
    </p:spTree>
    <p:extLst>
      <p:ext uri="{BB962C8B-B14F-4D97-AF65-F5344CB8AC3E}">
        <p14:creationId xmlns:p14="http://schemas.microsoft.com/office/powerpoint/2010/main" val="2274228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CE 13 décembre 1889 Cadot</a:t>
            </a:r>
            <a:br>
              <a:rPr lang="fr-FR" dirty="0" smtClean="0"/>
            </a:br>
            <a:endParaRPr lang="fr-FR" dirty="0"/>
          </a:p>
        </p:txBody>
      </p:sp>
      <p:sp>
        <p:nvSpPr>
          <p:cNvPr id="3" name="Espace réservé du contenu 2"/>
          <p:cNvSpPr>
            <a:spLocks noGrp="1"/>
          </p:cNvSpPr>
          <p:nvPr>
            <p:ph sz="quarter" idx="1"/>
          </p:nvPr>
        </p:nvSpPr>
        <p:spPr/>
        <p:txBody>
          <a:bodyPr>
            <a:normAutofit/>
          </a:bodyPr>
          <a:lstStyle/>
          <a:p>
            <a:pPr algn="ctr"/>
            <a:r>
              <a:rPr lang="fr-FR" sz="2600" dirty="0" smtClean="0"/>
              <a:t>Abandon de la théorie du Ministre -juge</a:t>
            </a:r>
          </a:p>
          <a:p>
            <a:pPr algn="just"/>
            <a:endParaRPr lang="fr-FR" sz="2000" i="1" dirty="0" smtClean="0"/>
          </a:p>
          <a:p>
            <a:pPr algn="just"/>
            <a:r>
              <a:rPr lang="fr-FR" sz="2000" i="1" dirty="0" smtClean="0"/>
              <a:t>Par </a:t>
            </a:r>
            <a:r>
              <a:rPr lang="fr-FR" sz="2000" i="1" dirty="0"/>
              <a:t>cette décision, le Conseil d’État a affirmé qu’il était compétent </a:t>
            </a:r>
            <a:r>
              <a:rPr lang="fr-FR" sz="2000" i="1" dirty="0">
                <a:solidFill>
                  <a:srgbClr val="FF0000"/>
                </a:solidFill>
              </a:rPr>
              <a:t>pour connaître </a:t>
            </a:r>
            <a:r>
              <a:rPr lang="fr-FR" sz="2000" i="1" dirty="0" smtClean="0">
                <a:solidFill>
                  <a:srgbClr val="FF0000"/>
                </a:solidFill>
              </a:rPr>
              <a:t>directement </a:t>
            </a:r>
            <a:r>
              <a:rPr lang="fr-FR" sz="2000" i="1" dirty="0" smtClean="0"/>
              <a:t>de </a:t>
            </a:r>
            <a:r>
              <a:rPr lang="fr-FR" sz="2000" i="1" dirty="0"/>
              <a:t>tout recours en annulation dirigé contre une décision administrative, sauf si un texte en dispose autrement de façon expresse. Jusqu’alors le Conseil d’État n’était </a:t>
            </a:r>
            <a:r>
              <a:rPr lang="fr-FR" sz="2000" i="1" dirty="0" smtClean="0"/>
              <a:t>directement compétent </a:t>
            </a:r>
            <a:r>
              <a:rPr lang="fr-FR" sz="2000" i="1" dirty="0"/>
              <a:t>pour connaître d’un recours en annulation que dans la mesure où un texte l’avait expressément prévu. A défaut, c’étaient les ministres qui disposaient de la compétence générale pour se prononcer sur les recours dirigés contre les décisions administratives</a:t>
            </a:r>
            <a:r>
              <a:rPr lang="fr-FR" dirty="0"/>
              <a:t>.</a:t>
            </a:r>
          </a:p>
        </p:txBody>
      </p:sp>
    </p:spTree>
    <p:extLst>
      <p:ext uri="{BB962C8B-B14F-4D97-AF65-F5344CB8AC3E}">
        <p14:creationId xmlns:p14="http://schemas.microsoft.com/office/powerpoint/2010/main" val="1332874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2 Distinctions</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4002640692"/>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401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La conciliation </a:t>
            </a:r>
            <a:endParaRPr lang="fr-FR"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562822" y="1527175"/>
            <a:ext cx="598184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895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760240"/>
          </a:xfrm>
        </p:spPr>
        <p:txBody>
          <a:bodyPr>
            <a:normAutofit fontScale="90000"/>
          </a:bodyPr>
          <a:lstStyle/>
          <a:p>
            <a:r>
              <a:rPr lang="fr-FR" dirty="0"/>
              <a:t>La médiation </a:t>
            </a:r>
            <a:r>
              <a:rPr lang="fr-FR" dirty="0" smtClean="0"/>
              <a:t/>
            </a:r>
            <a:br>
              <a:rPr lang="fr-FR" dirty="0" smtClean="0"/>
            </a:br>
            <a:r>
              <a:rPr lang="fr-FR" dirty="0" smtClean="0"/>
              <a:t>Loi </a:t>
            </a:r>
            <a:r>
              <a:rPr lang="fr-FR" dirty="0"/>
              <a:t>n° 2016-1547 du 18 </a:t>
            </a:r>
            <a:r>
              <a:rPr lang="fr-FR" dirty="0" smtClean="0"/>
              <a:t>nov. 2016 </a:t>
            </a:r>
            <a:r>
              <a:rPr lang="fr-FR" dirty="0"/>
              <a:t>de modernisation de la justice du XXIe siècle </a:t>
            </a:r>
            <a:br>
              <a:rPr lang="fr-FR" dirty="0"/>
            </a:br>
            <a:endParaRPr lang="fr-FR" dirty="0"/>
          </a:p>
        </p:txBody>
      </p:sp>
      <p:sp>
        <p:nvSpPr>
          <p:cNvPr id="3" name="Espace réservé du contenu 2"/>
          <p:cNvSpPr>
            <a:spLocks noGrp="1"/>
          </p:cNvSpPr>
          <p:nvPr>
            <p:ph sz="quarter" idx="1"/>
          </p:nvPr>
        </p:nvSpPr>
        <p:spPr/>
        <p:txBody>
          <a:bodyPr>
            <a:normAutofit/>
          </a:bodyPr>
          <a:lstStyle/>
          <a:p>
            <a:pPr lvl="1"/>
            <a:endParaRPr lang="fr-FR" dirty="0" smtClean="0"/>
          </a:p>
          <a:p>
            <a:pPr lvl="1"/>
            <a:r>
              <a:rPr lang="fr-FR" dirty="0" smtClean="0"/>
              <a:t>CJA Art</a:t>
            </a:r>
            <a:r>
              <a:rPr lang="fr-FR" dirty="0"/>
              <a:t>. L. 213-1</a:t>
            </a:r>
            <a:r>
              <a:rPr lang="fr-FR" dirty="0" smtClean="0"/>
              <a:t>.- »La </a:t>
            </a:r>
            <a:r>
              <a:rPr lang="fr-FR" dirty="0"/>
              <a:t>médiation régie par le présent chapitre s'entend de tout processus structuré, quelle qu'en soit la dénomination, par lequel deux ou plusieurs parties tentent de parvenir à un accord en vue de la résolution amiable de leurs différends, avec l'aide d'un tiers, le médiateur, choisi par elles ou désigné, avec leur accord, par la juridiction ».</a:t>
            </a:r>
          </a:p>
          <a:p>
            <a:pPr lvl="1"/>
            <a:r>
              <a:rPr lang="fr-FR" dirty="0" smtClean="0"/>
              <a:t>Article </a:t>
            </a:r>
            <a:r>
              <a:rPr lang="fr-FR" dirty="0"/>
              <a:t>L. 213-3 « l'accord auquel parviennent les parties ne peut porter atteinte à des droits dont elles n'ont pas la libre disposition ».</a:t>
            </a:r>
          </a:p>
          <a:p>
            <a:pPr lvl="1"/>
            <a:r>
              <a:rPr lang="fr-FR" dirty="0" smtClean="0"/>
              <a:t>Art. L</a:t>
            </a:r>
            <a:r>
              <a:rPr lang="fr-FR" dirty="0"/>
              <a:t>. 213-4 </a:t>
            </a:r>
            <a:r>
              <a:rPr lang="fr-FR" dirty="0" smtClean="0"/>
              <a:t>le </a:t>
            </a:r>
            <a:r>
              <a:rPr lang="fr-FR" dirty="0"/>
              <a:t>juge administratif peut homologuer et donner force exécutoire à l'accord issu de la médiation :</a:t>
            </a:r>
          </a:p>
          <a:p>
            <a:endParaRPr lang="fr-FR" dirty="0"/>
          </a:p>
        </p:txBody>
      </p:sp>
    </p:spTree>
    <p:extLst>
      <p:ext uri="{BB962C8B-B14F-4D97-AF65-F5344CB8AC3E}">
        <p14:creationId xmlns:p14="http://schemas.microsoft.com/office/powerpoint/2010/main" val="218336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Médiation-2</a:t>
            </a:r>
            <a:br>
              <a:rPr lang="fr-FR" dirty="0" smtClean="0"/>
            </a:br>
            <a:r>
              <a:rPr lang="fr-FR" dirty="0" smtClean="0"/>
              <a:t>(loi du 18 novembre 2016)</a:t>
            </a:r>
            <a:endParaRPr lang="fr-FR" dirty="0"/>
          </a:p>
        </p:txBody>
      </p:sp>
      <p:sp>
        <p:nvSpPr>
          <p:cNvPr id="3" name="Espace réservé du contenu 2"/>
          <p:cNvSpPr>
            <a:spLocks noGrp="1"/>
          </p:cNvSpPr>
          <p:nvPr>
            <p:ph sz="quarter" idx="1"/>
          </p:nvPr>
        </p:nvSpPr>
        <p:spPr/>
        <p:txBody>
          <a:bodyPr>
            <a:normAutofit fontScale="77500" lnSpcReduction="20000"/>
          </a:bodyPr>
          <a:lstStyle/>
          <a:p>
            <a:r>
              <a:rPr lang="fr-FR" dirty="0"/>
              <a:t>Deux formes de médiation </a:t>
            </a:r>
          </a:p>
          <a:p>
            <a:pPr lvl="1"/>
            <a:r>
              <a:rPr lang="fr-FR" dirty="0"/>
              <a:t>Médiation à l'initiative des parties</a:t>
            </a:r>
          </a:p>
          <a:p>
            <a:pPr lvl="1"/>
            <a:r>
              <a:rPr lang="fr-FR" dirty="0"/>
              <a:t>Médiation à l'initiative du juge</a:t>
            </a:r>
          </a:p>
          <a:p>
            <a:r>
              <a:rPr lang="fr-FR" dirty="0" smtClean="0"/>
              <a:t>L’interruption du délai contentieux (article </a:t>
            </a:r>
            <a:r>
              <a:rPr lang="fr-FR" dirty="0"/>
              <a:t>L. 213-6 </a:t>
            </a:r>
            <a:r>
              <a:rPr lang="fr-FR" dirty="0" smtClean="0"/>
              <a:t>CJA)</a:t>
            </a:r>
            <a:endParaRPr lang="fr-FR" dirty="0"/>
          </a:p>
          <a:p>
            <a:pPr lvl="1"/>
            <a:r>
              <a:rPr lang="fr-FR" dirty="0"/>
              <a:t>« Les délais de recours contentieux sont interrompus et les prescriptions sont suspendues à compter du jour où, après la survenance d'un différend, les parties conviennent de recourir à la médiation ou, à défaut d'écrit, à compter du jour de la première réunion de médiation.</a:t>
            </a:r>
          </a:p>
          <a:p>
            <a:pPr lvl="1"/>
            <a:r>
              <a:rPr lang="fr-FR" dirty="0"/>
              <a:t>Ils recommencent à courir à compter de la date à laquelle soit l'une des parties ou les deux, soit le médiateur déclarent que la médiation est terminée. Les délais de prescription recommencent à courir pour une durée qui ne peut être inférieure à six mois ».</a:t>
            </a:r>
          </a:p>
          <a:p>
            <a:r>
              <a:rPr lang="fr-FR" dirty="0"/>
              <a:t>Expérimentation d’une médiation préalable obligatoire</a:t>
            </a:r>
          </a:p>
          <a:p>
            <a:pPr lvl="1"/>
            <a:r>
              <a:rPr lang="fr-FR" dirty="0"/>
              <a:t>Recours des fonctionnaires à l'encontre d'actes relatifs à leur situation personnelle</a:t>
            </a:r>
          </a:p>
          <a:p>
            <a:pPr lvl="1"/>
            <a:r>
              <a:rPr lang="fr-FR" dirty="0"/>
              <a:t>Recours  aux prestations, allocations ou droits attribués au titre de l'aide </a:t>
            </a:r>
            <a:r>
              <a:rPr lang="fr-FR" dirty="0" smtClean="0"/>
              <a:t>ou </a:t>
            </a:r>
            <a:r>
              <a:rPr lang="fr-FR" dirty="0"/>
              <a:t>de l'action sociale, du logement ou en faveur des travailleurs privés d'emploi.</a:t>
            </a:r>
          </a:p>
          <a:p>
            <a:endParaRPr lang="fr-FR" dirty="0"/>
          </a:p>
        </p:txBody>
      </p:sp>
    </p:spTree>
    <p:extLst>
      <p:ext uri="{BB962C8B-B14F-4D97-AF65-F5344CB8AC3E}">
        <p14:creationId xmlns:p14="http://schemas.microsoft.com/office/powerpoint/2010/main" val="108807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Transaction</a:t>
            </a:r>
            <a:br>
              <a:rPr lang="fr-FR" dirty="0"/>
            </a:br>
            <a:endParaRPr lang="fr-FR" sz="3100" dirty="0"/>
          </a:p>
        </p:txBody>
      </p:sp>
      <p:sp>
        <p:nvSpPr>
          <p:cNvPr id="3" name="Espace réservé du contenu 2"/>
          <p:cNvSpPr>
            <a:spLocks noGrp="1"/>
          </p:cNvSpPr>
          <p:nvPr>
            <p:ph sz="quarter" idx="1"/>
          </p:nvPr>
        </p:nvSpPr>
        <p:spPr/>
        <p:txBody>
          <a:bodyPr/>
          <a:lstStyle/>
          <a:p>
            <a:endParaRPr lang="fr-FR" dirty="0" smtClean="0"/>
          </a:p>
          <a:p>
            <a:r>
              <a:rPr lang="fr-FR" dirty="0" smtClean="0"/>
              <a:t>Un recours préalable peut déboucher sur une transaction</a:t>
            </a:r>
            <a:endParaRPr lang="fr-FR" dirty="0"/>
          </a:p>
          <a:p>
            <a:pPr lvl="1"/>
            <a:r>
              <a:rPr lang="fr-FR" dirty="0" smtClean="0"/>
              <a:t>Circulaire </a:t>
            </a:r>
            <a:r>
              <a:rPr lang="fr-FR" dirty="0"/>
              <a:t>du 6 avril 2011 relative au développement du recours à la transaction pour régler amiablement les conflits</a:t>
            </a:r>
            <a:br>
              <a:rPr lang="fr-FR" dirty="0"/>
            </a:br>
            <a:endParaRPr lang="fr-FR" dirty="0" smtClean="0"/>
          </a:p>
          <a:p>
            <a:pPr lvl="1"/>
            <a:r>
              <a:rPr lang="fr-FR" dirty="0" smtClean="0"/>
              <a:t>Notamment dans le contentieux de la </a:t>
            </a:r>
            <a:r>
              <a:rPr lang="fr-FR" dirty="0" err="1" smtClean="0"/>
              <a:t>Responsabulité</a:t>
            </a:r>
            <a:endParaRPr lang="fr-FR" dirty="0" smtClean="0"/>
          </a:p>
          <a:p>
            <a:pPr lvl="2"/>
            <a:r>
              <a:rPr lang="fr-FR" dirty="0" smtClean="0"/>
              <a:t>Le juge peut décider d’homologuer une transaction</a:t>
            </a:r>
          </a:p>
          <a:p>
            <a:pPr lvl="2"/>
            <a:r>
              <a:rPr lang="fr-FR" dirty="0" smtClean="0"/>
              <a:t>Avis </a:t>
            </a:r>
            <a:r>
              <a:rPr lang="fr-FR" dirty="0"/>
              <a:t>d'assemblée du CE du 6 décembre 2002, Syndicat intercommunal des établissements du second degré de L'Hay-les-Roses </a:t>
            </a:r>
            <a:r>
              <a:rPr lang="fr-FR" dirty="0" err="1"/>
              <a:t>préc</a:t>
            </a:r>
            <a:endParaRPr lang="fr-FR" dirty="0"/>
          </a:p>
        </p:txBody>
      </p:sp>
    </p:spTree>
    <p:extLst>
      <p:ext uri="{BB962C8B-B14F-4D97-AF65-F5344CB8AC3E}">
        <p14:creationId xmlns:p14="http://schemas.microsoft.com/office/powerpoint/2010/main" val="3045509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Transaction et recours pour excès de pouvoir</a:t>
            </a:r>
            <a:endParaRPr lang="fr-FR" dirty="0"/>
          </a:p>
        </p:txBody>
      </p:sp>
      <p:sp>
        <p:nvSpPr>
          <p:cNvPr id="3" name="Espace réservé du contenu 2"/>
          <p:cNvSpPr>
            <a:spLocks noGrp="1"/>
          </p:cNvSpPr>
          <p:nvPr>
            <p:ph sz="quarter" idx="1"/>
          </p:nvPr>
        </p:nvSpPr>
        <p:spPr/>
        <p:txBody>
          <a:bodyPr>
            <a:normAutofit lnSpcReduction="10000"/>
          </a:bodyPr>
          <a:lstStyle/>
          <a:p>
            <a:r>
              <a:rPr lang="fr-FR" dirty="0" smtClean="0"/>
              <a:t>Dans </a:t>
            </a:r>
            <a:r>
              <a:rPr lang="fr-FR" dirty="0"/>
              <a:t>le contentieux de l’urbanisme, la pratique voit se multiplier des transactions où les parties s’engagent (moyennant compensation financière) à renoncer à exercer un recours contre un permis de construire</a:t>
            </a:r>
          </a:p>
          <a:p>
            <a:pPr lvl="1"/>
            <a:r>
              <a:rPr lang="fr-FR" dirty="0"/>
              <a:t>•	Le juge  administratif (TA Cergy 8 juillet 2015 Sté Multi développement France ) a admis la validité d’une transaction comprenant un tel renoncement refusant de voir dans la jurisprudence </a:t>
            </a:r>
            <a:r>
              <a:rPr lang="fr-FR" dirty="0" err="1" smtClean="0"/>
              <a:t>Andreani</a:t>
            </a:r>
            <a:r>
              <a:rPr lang="fr-FR" dirty="0" smtClean="0"/>
              <a:t> (1955) </a:t>
            </a:r>
            <a:r>
              <a:rPr lang="fr-FR" dirty="0"/>
              <a:t>une règle d’ordre public.</a:t>
            </a:r>
          </a:p>
          <a:p>
            <a:pPr lvl="1"/>
            <a:r>
              <a:rPr lang="fr-FR" dirty="0"/>
              <a:t>•	L’explication tient à ce que le Code de l’Urbanisme prévoit expressément ce type de pratiques (article L. 600-8 issue d’une ordonnance du 18 juillet 2013)</a:t>
            </a:r>
          </a:p>
          <a:p>
            <a:endParaRPr lang="fr-FR" dirty="0"/>
          </a:p>
        </p:txBody>
      </p:sp>
    </p:spTree>
    <p:extLst>
      <p:ext uri="{BB962C8B-B14F-4D97-AF65-F5344CB8AC3E}">
        <p14:creationId xmlns:p14="http://schemas.microsoft.com/office/powerpoint/2010/main" val="2237643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Transaction et recours pour excès de pouvoir (2)</a:t>
            </a:r>
            <a:endParaRPr lang="fr-FR" dirty="0"/>
          </a:p>
        </p:txBody>
      </p:sp>
      <p:pic>
        <p:nvPicPr>
          <p:cNvPr id="4" name="Espace réservé du contenu 3"/>
          <p:cNvPicPr>
            <a:picLocks noGrp="1" noChangeAspect="1"/>
          </p:cNvPicPr>
          <p:nvPr>
            <p:ph sz="quarter" idx="1"/>
          </p:nvPr>
        </p:nvPicPr>
        <p:blipFill>
          <a:blip r:embed="rId2"/>
          <a:stretch>
            <a:fillRect/>
          </a:stretch>
        </p:blipFill>
        <p:spPr>
          <a:xfrm>
            <a:off x="391197" y="1412776"/>
            <a:ext cx="8213251" cy="4536503"/>
          </a:xfrm>
          <a:prstGeom prst="rect">
            <a:avLst/>
          </a:prstGeom>
        </p:spPr>
      </p:pic>
    </p:spTree>
    <p:extLst>
      <p:ext uri="{BB962C8B-B14F-4D97-AF65-F5344CB8AC3E}">
        <p14:creationId xmlns:p14="http://schemas.microsoft.com/office/powerpoint/2010/main" val="3958632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Arbitrage</a:t>
            </a:r>
            <a:endParaRPr lang="fr-FR" dirty="0"/>
          </a:p>
        </p:txBody>
      </p:sp>
      <p:sp>
        <p:nvSpPr>
          <p:cNvPr id="3" name="Espace réservé du contenu 2"/>
          <p:cNvSpPr>
            <a:spLocks noGrp="1"/>
          </p:cNvSpPr>
          <p:nvPr>
            <p:ph sz="quarter" idx="1"/>
          </p:nvPr>
        </p:nvSpPr>
        <p:spPr/>
        <p:txBody>
          <a:bodyPr/>
          <a:lstStyle/>
          <a:p>
            <a:r>
              <a:rPr lang="fr-FR" dirty="0"/>
              <a:t>CE avis n°339710 du 6 mars 1986, </a:t>
            </a:r>
          </a:p>
          <a:p>
            <a:r>
              <a:rPr lang="fr-FR" dirty="0"/>
              <a:t>« il résulte des principes généraux du droit public français, (…), que les personnes morales de droit public ne peuvent pas ses soustraire aux règles qui déterminent la compétence des juridictions nationales en remettant à la décision d’un arbitre la solution des litiges auxquels elles sont parties </a:t>
            </a:r>
          </a:p>
          <a:p>
            <a:endParaRPr lang="fr-FR" dirty="0"/>
          </a:p>
        </p:txBody>
      </p:sp>
    </p:spTree>
    <p:extLst>
      <p:ext uri="{BB962C8B-B14F-4D97-AF65-F5344CB8AC3E}">
        <p14:creationId xmlns:p14="http://schemas.microsoft.com/office/powerpoint/2010/main" val="3213678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modes alternatifs de règlement des litiges</a:t>
            </a:r>
            <a:endParaRPr lang="fr-FR" dirty="0"/>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1380642294"/>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960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Autofit/>
          </a:bodyPr>
          <a:lstStyle/>
          <a:p>
            <a:r>
              <a:rPr lang="fr-FR" sz="3200" dirty="0"/>
              <a:t>1. 3 Les distinctions entre recours administratifs </a:t>
            </a:r>
            <a:br>
              <a:rPr lang="fr-FR" sz="3200" dirty="0"/>
            </a:br>
            <a:endParaRPr lang="fr-FR" sz="3200" dirty="0"/>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950737618"/>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304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Code des relations </a:t>
            </a:r>
            <a:br>
              <a:rPr lang="fr-FR" dirty="0" smtClean="0"/>
            </a:br>
            <a:r>
              <a:rPr lang="fr-FR" dirty="0" smtClean="0"/>
              <a:t>de l’administration avec le public</a:t>
            </a:r>
            <a:endParaRPr lang="fr-FR" dirty="0"/>
          </a:p>
        </p:txBody>
      </p:sp>
      <p:sp>
        <p:nvSpPr>
          <p:cNvPr id="3" name="Espace réservé du contenu 2"/>
          <p:cNvSpPr>
            <a:spLocks noGrp="1"/>
          </p:cNvSpPr>
          <p:nvPr>
            <p:ph sz="quarter" idx="1"/>
          </p:nvPr>
        </p:nvSpPr>
        <p:spPr/>
        <p:txBody>
          <a:bodyPr>
            <a:normAutofit lnSpcReduction="10000"/>
          </a:bodyPr>
          <a:lstStyle/>
          <a:p>
            <a:r>
              <a:rPr lang="fr-FR" dirty="0" smtClean="0"/>
              <a:t>Article </a:t>
            </a:r>
            <a:r>
              <a:rPr lang="fr-FR" dirty="0"/>
              <a:t>L410-1</a:t>
            </a:r>
          </a:p>
          <a:p>
            <a:endParaRPr lang="fr-FR" dirty="0"/>
          </a:p>
          <a:p>
            <a:r>
              <a:rPr lang="fr-FR" dirty="0" smtClean="0"/>
              <a:t>Pour </a:t>
            </a:r>
            <a:r>
              <a:rPr lang="fr-FR" dirty="0"/>
              <a:t>l'application du présent titre, on entend par :</a:t>
            </a:r>
          </a:p>
          <a:p>
            <a:pPr lvl="1"/>
            <a:r>
              <a:rPr lang="fr-FR" dirty="0" smtClean="0"/>
              <a:t>….</a:t>
            </a:r>
          </a:p>
          <a:p>
            <a:pPr lvl="1"/>
            <a:r>
              <a:rPr lang="fr-FR" dirty="0" smtClean="0"/>
              <a:t>2</a:t>
            </a:r>
            <a:r>
              <a:rPr lang="fr-FR" dirty="0"/>
              <a:t>° Recours gracieux : le recours administratif adressé à l'administration qui a pris la décision contestée ;</a:t>
            </a:r>
          </a:p>
          <a:p>
            <a:pPr lvl="1"/>
            <a:r>
              <a:rPr lang="fr-FR" dirty="0"/>
              <a:t>3° Recours hiérarchique : le recours administratif adressé à l'autorité à laquelle est subordonnée celle qui a pris la décision contestée ;</a:t>
            </a:r>
          </a:p>
          <a:p>
            <a:pPr lvl="1"/>
            <a:r>
              <a:rPr lang="fr-FR" dirty="0"/>
              <a:t>4° Recours administratif préalable obligatoire : le recours administratif auquel est subordonné l'exercice d'un recours contentieux à l'encontre d'une décision administrative.</a:t>
            </a:r>
          </a:p>
        </p:txBody>
      </p:sp>
    </p:spTree>
    <p:extLst>
      <p:ext uri="{BB962C8B-B14F-4D97-AF65-F5344CB8AC3E}">
        <p14:creationId xmlns:p14="http://schemas.microsoft.com/office/powerpoint/2010/main" val="351763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Domaine du </a:t>
            </a:r>
            <a:r>
              <a:rPr lang="fr-FR" smtClean="0"/>
              <a:t>RAPO </a:t>
            </a:r>
            <a:br>
              <a:rPr lang="fr-FR" smtClean="0"/>
            </a:br>
            <a:r>
              <a:rPr lang="fr-FR" smtClean="0"/>
              <a:t>(</a:t>
            </a:r>
            <a:r>
              <a:rPr lang="fr-FR" dirty="0" smtClean="0"/>
              <a:t>environ 140 </a:t>
            </a:r>
            <a:r>
              <a:rPr lang="fr-FR" smtClean="0"/>
              <a:t>textes prévoient un RAPO) </a:t>
            </a:r>
            <a:endParaRPr lang="fr-FR"/>
          </a:p>
        </p:txBody>
      </p:sp>
      <p:sp>
        <p:nvSpPr>
          <p:cNvPr id="3" name="Espace réservé du contenu 2"/>
          <p:cNvSpPr>
            <a:spLocks noGrp="1"/>
          </p:cNvSpPr>
          <p:nvPr>
            <p:ph sz="quarter" idx="1"/>
          </p:nvPr>
        </p:nvSpPr>
        <p:spPr/>
        <p:txBody>
          <a:bodyPr>
            <a:normAutofit fontScale="77500" lnSpcReduction="20000"/>
          </a:bodyPr>
          <a:lstStyle/>
          <a:p>
            <a:r>
              <a:rPr lang="fr-FR" dirty="0"/>
              <a:t>Le Recours Administratif Préalable Obligatoire doit impérativement être exercé notamment : </a:t>
            </a:r>
          </a:p>
          <a:p>
            <a:pPr lvl="1"/>
            <a:r>
              <a:rPr lang="fr-FR" dirty="0" smtClean="0"/>
              <a:t>en matière d’inscription au tableau des ordres professionnels-</a:t>
            </a:r>
          </a:p>
          <a:p>
            <a:pPr lvl="1"/>
            <a:r>
              <a:rPr lang="fr-FR" dirty="0" smtClean="0"/>
              <a:t> </a:t>
            </a:r>
            <a:r>
              <a:rPr lang="fr-FR" dirty="0"/>
              <a:t>en matière </a:t>
            </a:r>
            <a:r>
              <a:rPr lang="fr-FR" dirty="0" smtClean="0"/>
              <a:t>d’équipement commercial, </a:t>
            </a:r>
            <a:endParaRPr lang="fr-FR" dirty="0"/>
          </a:p>
          <a:p>
            <a:pPr lvl="1"/>
            <a:r>
              <a:rPr lang="fr-FR" dirty="0"/>
              <a:t>- </a:t>
            </a:r>
            <a:r>
              <a:rPr lang="fr-FR" dirty="0" smtClean="0"/>
              <a:t>en </a:t>
            </a:r>
            <a:r>
              <a:rPr lang="fr-FR" dirty="0"/>
              <a:t>matière fiscale</a:t>
            </a:r>
          </a:p>
          <a:p>
            <a:pPr lvl="1"/>
            <a:r>
              <a:rPr lang="fr-FR" dirty="0"/>
              <a:t>- </a:t>
            </a:r>
            <a:r>
              <a:rPr lang="fr-FR" dirty="0" smtClean="0"/>
              <a:t>en </a:t>
            </a:r>
            <a:r>
              <a:rPr lang="fr-FR" dirty="0"/>
              <a:t>matière de recours des militaires</a:t>
            </a:r>
          </a:p>
          <a:p>
            <a:pPr lvl="1"/>
            <a:r>
              <a:rPr lang="fr-FR" dirty="0"/>
              <a:t>- </a:t>
            </a:r>
            <a:r>
              <a:rPr lang="fr-FR" dirty="0" smtClean="0"/>
              <a:t>en </a:t>
            </a:r>
            <a:r>
              <a:rPr lang="fr-FR" dirty="0"/>
              <a:t>matière de refus de communication de documents administratifs </a:t>
            </a:r>
          </a:p>
          <a:p>
            <a:r>
              <a:rPr lang="fr-FR" dirty="0"/>
              <a:t>Par ailleurs, le Conseil d’Etat, dans son rapport d’étude sur les recours administratifs préalables obligatoires en date du 29 mai 2008, a proposé d’étendre le Recours Administratif Préalable Obligatoire :  </a:t>
            </a:r>
          </a:p>
          <a:p>
            <a:pPr lvl="1"/>
            <a:r>
              <a:rPr lang="fr-FR" dirty="0"/>
              <a:t>· pour les invalidations de permis de conduire consécutives à la perte de tous </a:t>
            </a:r>
            <a:r>
              <a:rPr lang="fr-FR" dirty="0" smtClean="0"/>
              <a:t>les points </a:t>
            </a:r>
            <a:r>
              <a:rPr lang="fr-FR" dirty="0"/>
              <a:t>par leur détenteur,</a:t>
            </a:r>
          </a:p>
          <a:p>
            <a:pPr lvl="1"/>
            <a:r>
              <a:rPr lang="fr-FR" dirty="0"/>
              <a:t>· en matière de fonctions </a:t>
            </a:r>
            <a:r>
              <a:rPr lang="fr-FR" dirty="0" smtClean="0"/>
              <a:t>publiques (actes intéressants la situation personnelle),</a:t>
            </a:r>
            <a:endParaRPr lang="fr-FR" dirty="0"/>
          </a:p>
          <a:p>
            <a:pPr lvl="1"/>
            <a:r>
              <a:rPr lang="fr-FR" dirty="0"/>
              <a:t>· à </a:t>
            </a:r>
            <a:r>
              <a:rPr lang="fr-FR" dirty="0" smtClean="0"/>
              <a:t>l’encontre des refus de demandes de visa </a:t>
            </a:r>
            <a:endParaRPr lang="fr-FR" dirty="0"/>
          </a:p>
          <a:p>
            <a:pPr lvl="1"/>
            <a:r>
              <a:rPr lang="fr-FR" dirty="0"/>
              <a:t>· en matière pénitentiaire.</a:t>
            </a:r>
          </a:p>
          <a:p>
            <a:endParaRPr lang="fr-FR" dirty="0"/>
          </a:p>
        </p:txBody>
      </p:sp>
    </p:spTree>
    <p:extLst>
      <p:ext uri="{BB962C8B-B14F-4D97-AF65-F5344CB8AC3E}">
        <p14:creationId xmlns:p14="http://schemas.microsoft.com/office/powerpoint/2010/main" val="887298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27584" y="2564904"/>
            <a:ext cx="7920880" cy="4032448"/>
          </a:xfrm>
        </p:spPr>
        <p:txBody>
          <a:bodyPr>
            <a:normAutofit fontScale="25000" lnSpcReduction="20000"/>
          </a:bodyPr>
          <a:lstStyle/>
          <a:p>
            <a:pPr algn="l"/>
            <a:endParaRPr lang="fr-FR" sz="1200" dirty="0" smtClean="0"/>
          </a:p>
          <a:p>
            <a:pPr algn="l"/>
            <a:r>
              <a:rPr lang="fr-FR" sz="3600" cap="none" dirty="0" smtClean="0"/>
              <a:t>;</a:t>
            </a:r>
          </a:p>
          <a:p>
            <a:pPr algn="l"/>
            <a:endParaRPr lang="fr-FR" sz="3600" cap="none" dirty="0" smtClean="0"/>
          </a:p>
          <a:p>
            <a:pPr algn="l"/>
            <a:endParaRPr lang="fr-FR" sz="3600" cap="none" dirty="0" smtClean="0"/>
          </a:p>
          <a:p>
            <a:pPr algn="l"/>
            <a:r>
              <a:rPr lang="fr-FR" sz="3600" cap="none" dirty="0"/>
              <a:t>C</a:t>
            </a:r>
            <a:r>
              <a:rPr lang="fr-FR" sz="3600" cap="none" dirty="0" smtClean="0"/>
              <a:t>onsidérant qu'en application de l'article 23 de la loi du 30 juin 2000, l'article 1er du décret du 7 mai 2001 a institué auprès du ministre de la défense une commission chargée d'examiner les recours formés par les militaires à l'encontre d'actes relatifs à leur situation personnelle, à l'exception de ceux concernant leur recrutement ou l'exercice du pouvoir disciplinaire ; que le second alinéa de cet article dispose que : la saisine de la commission est un préalable obligatoire à l'exercice d'un recours contentieux, à peine d'irrecevabilité de ce dernier ;</a:t>
            </a:r>
          </a:p>
          <a:p>
            <a:pPr algn="l"/>
            <a:endParaRPr lang="fr-FR" sz="3600" cap="none" dirty="0" smtClean="0"/>
          </a:p>
          <a:p>
            <a:pPr algn="l"/>
            <a:r>
              <a:rPr lang="fr-FR" sz="3600" cap="none" dirty="0" smtClean="0"/>
              <a:t>Considérant, d'une part, qu'à la date de la décision du ministre de la défense, m. b, dont le contrat d'engagement avait été résilié, n'avait pas la qualité de militaire ; que, d'autre part, la décision du 27 septembre 2005 est relative à la détermination de l'employeur à la charge duquel incombe le versement de l'allocation d'aide au retour à l'emploi, postérieurement à la rupture du contrat et aux missions d'intérim effectuées par m. b, et non pas à la situation de ce dernier </a:t>
            </a:r>
            <a:r>
              <a:rPr lang="fr-FR" sz="4400" b="1" cap="none" dirty="0" smtClean="0">
                <a:solidFill>
                  <a:srgbClr val="FF0000"/>
                </a:solidFill>
              </a:rPr>
              <a:t>; qu'ainsi, la décision n'est pas relative à sa situation personnelle de militaire ; qu'elle n'avait donc pas, contrairement à ce que soutient le ministre de la défense, à faire l'objet d'un recours administratif préalable devant la commission des recours des militaires ; </a:t>
            </a:r>
            <a:r>
              <a:rPr lang="fr-FR" sz="3600" cap="none" dirty="0" smtClean="0"/>
              <a:t>que, par suite, en ne relevant pas d'office le moyen tiré du défaut de saisine de cette commission par m. b, le juge des référés du tribunal administratif de </a:t>
            </a:r>
            <a:r>
              <a:rPr lang="fr-FR" sz="3600" cap="none" dirty="0" err="1" smtClean="0"/>
              <a:t>châlons-en-champagne</a:t>
            </a:r>
            <a:r>
              <a:rPr lang="fr-FR" sz="3600" cap="none" dirty="0" smtClean="0"/>
              <a:t> n'a pas commis d'erreur de droit </a:t>
            </a:r>
            <a:r>
              <a:rPr lang="fr-FR" sz="4000" cap="none" dirty="0" smtClean="0"/>
              <a:t>;</a:t>
            </a:r>
          </a:p>
          <a:p>
            <a:endParaRPr lang="fr-FR" sz="4000" dirty="0"/>
          </a:p>
        </p:txBody>
      </p:sp>
      <p:sp>
        <p:nvSpPr>
          <p:cNvPr id="2" name="Titre 1"/>
          <p:cNvSpPr>
            <a:spLocks noGrp="1"/>
          </p:cNvSpPr>
          <p:nvPr>
            <p:ph type="ctrTitle"/>
          </p:nvPr>
        </p:nvSpPr>
        <p:spPr>
          <a:xfrm>
            <a:off x="899592" y="476673"/>
            <a:ext cx="7558608" cy="936103"/>
          </a:xfrm>
        </p:spPr>
        <p:txBody>
          <a:bodyPr>
            <a:normAutofit fontScale="90000"/>
          </a:bodyPr>
          <a:lstStyle/>
          <a:p>
            <a:r>
              <a:rPr lang="fr-FR" sz="2000" dirty="0" smtClean="0"/>
              <a:t>CE 2 mars 2007 Ministre de la défense , </a:t>
            </a:r>
            <a:r>
              <a:rPr lang="fr-FR" sz="2000" dirty="0" err="1" smtClean="0"/>
              <a:t>req</a:t>
            </a:r>
            <a:r>
              <a:rPr lang="fr-FR" sz="2000" dirty="0" smtClean="0"/>
              <a:t> 291201</a:t>
            </a:r>
            <a:br>
              <a:rPr lang="fr-FR" sz="2000" dirty="0" smtClean="0"/>
            </a:br>
            <a:r>
              <a:rPr lang="fr-FR" sz="2000" dirty="0" smtClean="0"/>
              <a:t>RAPO / champ d’application</a:t>
            </a:r>
            <a:br>
              <a:rPr lang="fr-FR" sz="2000" dirty="0" smtClean="0"/>
            </a:br>
            <a:endParaRPr lang="fr-FR" sz="2000" dirty="0"/>
          </a:p>
        </p:txBody>
      </p:sp>
    </p:spTree>
    <p:extLst>
      <p:ext uri="{BB962C8B-B14F-4D97-AF65-F5344CB8AC3E}">
        <p14:creationId xmlns:p14="http://schemas.microsoft.com/office/powerpoint/2010/main" val="833963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Conseil d’Etat, </a:t>
            </a:r>
            <a:r>
              <a:rPr lang="fr-FR" sz="2000" dirty="0"/>
              <a:t>Section, Société Leroy </a:t>
            </a:r>
            <a:r>
              <a:rPr lang="fr-FR" sz="2000" dirty="0" smtClean="0"/>
              <a:t>Merlin, </a:t>
            </a:r>
            <a:r>
              <a:rPr lang="fr-FR" sz="2000" dirty="0" err="1" smtClean="0"/>
              <a:t>req</a:t>
            </a:r>
            <a:r>
              <a:rPr lang="fr-FR" sz="2000" dirty="0" smtClean="0"/>
              <a:t>. 278220</a:t>
            </a:r>
            <a:r>
              <a:rPr lang="fr-FR" sz="2000" dirty="0"/>
              <a:t>, 10 mars </a:t>
            </a:r>
            <a:r>
              <a:rPr lang="fr-FR" sz="2000" dirty="0" smtClean="0"/>
              <a:t>2006</a:t>
            </a:r>
            <a:br>
              <a:rPr lang="fr-FR" sz="2000" dirty="0" smtClean="0"/>
            </a:br>
            <a:r>
              <a:rPr lang="fr-FR" sz="2000" dirty="0" smtClean="0"/>
              <a:t>RAPO / champ d’ application</a:t>
            </a:r>
            <a:endParaRPr lang="fr-FR" sz="2000" dirty="0"/>
          </a:p>
        </p:txBody>
      </p:sp>
      <p:sp>
        <p:nvSpPr>
          <p:cNvPr id="3" name="Espace réservé du contenu 2"/>
          <p:cNvSpPr>
            <a:spLocks noGrp="1"/>
          </p:cNvSpPr>
          <p:nvPr>
            <p:ph sz="quarter" idx="1"/>
          </p:nvPr>
        </p:nvSpPr>
        <p:spPr/>
        <p:txBody>
          <a:bodyPr>
            <a:normAutofit fontScale="92500" lnSpcReduction="10000"/>
          </a:bodyPr>
          <a:lstStyle/>
          <a:p>
            <a:r>
              <a:rPr lang="fr-FR" sz="2100" dirty="0"/>
              <a:t>Sous réserve du cas où, en raison tant des missions conférées à un ordre professionnel qu’à son organisation à l’échelon local et au plan national, les dispositions législatives ou réglementaires prévoyant devant les instances ordinales une procédure obligatoire de recours administratif préalablement à l’intervention d’une juridiction doivent être interprétées comme s’imposant alors à peine d’irrecevabilité du recours contentieux à toute personne justifiant d’un intérêt lui donnant qualité pour introduire ce recours contentieux</a:t>
            </a:r>
            <a:r>
              <a:rPr lang="fr-FR" dirty="0"/>
              <a:t>, une procédure de recours administratif préalable n’est susceptible de s’appliquer qu’aux personnes qui sont expressément énumérées par les dispositions qui en organisent l’exercice </a:t>
            </a:r>
            <a:endParaRPr lang="fr-FR" dirty="0" smtClean="0"/>
          </a:p>
          <a:p>
            <a:endParaRPr lang="fr-FR" dirty="0"/>
          </a:p>
          <a:p>
            <a:pPr lvl="1"/>
            <a:r>
              <a:rPr lang="fr-FR" dirty="0" smtClean="0"/>
              <a:t>Solution générale sauf donc en </a:t>
            </a:r>
            <a:r>
              <a:rPr lang="fr-FR" dirty="0"/>
              <a:t>ce qui concerne les décisions ordinales, </a:t>
            </a:r>
            <a:r>
              <a:rPr lang="fr-FR" dirty="0" smtClean="0"/>
              <a:t>CE 28 </a:t>
            </a:r>
            <a:r>
              <a:rPr lang="fr-FR" dirty="0"/>
              <a:t>septembre 2005, Louis, p. 401</a:t>
            </a:r>
          </a:p>
        </p:txBody>
      </p:sp>
    </p:spTree>
    <p:extLst>
      <p:ext uri="{BB962C8B-B14F-4D97-AF65-F5344CB8AC3E}">
        <p14:creationId xmlns:p14="http://schemas.microsoft.com/office/powerpoint/2010/main" val="1406276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recours propres aux marchés publics </a:t>
            </a:r>
            <a:endParaRPr lang="fr-FR" sz="3600" dirty="0"/>
          </a:p>
        </p:txBody>
      </p:sp>
      <p:sp>
        <p:nvSpPr>
          <p:cNvPr id="3" name="Espace réservé du contenu 2"/>
          <p:cNvSpPr>
            <a:spLocks noGrp="1"/>
          </p:cNvSpPr>
          <p:nvPr>
            <p:ph sz="quarter" idx="1"/>
          </p:nvPr>
        </p:nvSpPr>
        <p:spPr>
          <a:xfrm>
            <a:off x="1115616" y="1340768"/>
            <a:ext cx="6480720" cy="432048"/>
          </a:xfrm>
        </p:spPr>
        <p:txBody>
          <a:bodyPr>
            <a:normAutofit fontScale="92500" lnSpcReduction="20000"/>
          </a:bodyPr>
          <a:lstStyle/>
          <a:p>
            <a:r>
              <a:rPr lang="fr-FR" dirty="0" smtClean="0"/>
              <a:t>CCAG travaux </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75504">
            <a:off x="227195" y="1989749"/>
            <a:ext cx="7113134" cy="444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252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recours propres</a:t>
            </a:r>
            <a:br>
              <a:rPr lang="fr-FR" dirty="0" smtClean="0"/>
            </a:br>
            <a:r>
              <a:rPr lang="fr-FR" dirty="0" smtClean="0"/>
              <a:t> aux marchés publics</a:t>
            </a:r>
            <a:endParaRPr lang="fr-FR" dirty="0"/>
          </a:p>
        </p:txBody>
      </p:sp>
      <p:sp>
        <p:nvSpPr>
          <p:cNvPr id="3" name="Espace réservé du contenu 2"/>
          <p:cNvSpPr>
            <a:spLocks noGrp="1"/>
          </p:cNvSpPr>
          <p:nvPr>
            <p:ph sz="quarter" idx="1"/>
          </p:nvPr>
        </p:nvSpPr>
        <p:spPr/>
        <p:txBody>
          <a:bodyPr/>
          <a:lstStyle/>
          <a:p>
            <a:r>
              <a:rPr lang="fr-FR" dirty="0" smtClean="0">
                <a:solidFill>
                  <a:srgbClr val="FF0000"/>
                </a:solidFill>
              </a:rPr>
              <a:t>Comités consultatifs de règlement amiable (CCRA)</a:t>
            </a:r>
          </a:p>
          <a:p>
            <a:pPr lvl="2">
              <a:buFont typeface="Wingdings" panose="05000000000000000000" pitchFamily="2" charset="2"/>
              <a:buChar char="§"/>
            </a:pPr>
            <a:r>
              <a:rPr lang="fr-FR" dirty="0" smtClean="0">
                <a:solidFill>
                  <a:srgbClr val="FF0000"/>
                </a:solidFill>
              </a:rPr>
              <a:t>Décret n°2010-1525 du 8 décembre 2010</a:t>
            </a:r>
          </a:p>
          <a:p>
            <a:r>
              <a:rPr lang="fr-FR" dirty="0" smtClean="0">
                <a:solidFill>
                  <a:srgbClr val="FF0000"/>
                </a:solidFill>
              </a:rPr>
              <a:t>Comité consultatif national de règlement amiable </a:t>
            </a:r>
          </a:p>
          <a:p>
            <a:r>
              <a:rPr lang="fr-FR" dirty="0" smtClean="0"/>
              <a:t>« </a:t>
            </a:r>
            <a:r>
              <a:rPr lang="fr-FR" i="1" dirty="0" smtClean="0"/>
              <a:t>ont pour mission de rechercher les éléments de droit ou de fait en vue d’une solution amiable et équitable » CMP, art. 127</a:t>
            </a:r>
            <a:endParaRPr lang="fr-FR" i="1" dirty="0"/>
          </a:p>
        </p:txBody>
      </p:sp>
    </p:spTree>
    <p:extLst>
      <p:ext uri="{BB962C8B-B14F-4D97-AF65-F5344CB8AC3E}">
        <p14:creationId xmlns:p14="http://schemas.microsoft.com/office/powerpoint/2010/main" val="2887105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Les recours propres aux marchés publics-2</a:t>
            </a:r>
            <a:endParaRPr lang="fr-FR" sz="3600" dirty="0"/>
          </a:p>
        </p:txBody>
      </p:sp>
      <p:sp>
        <p:nvSpPr>
          <p:cNvPr id="3" name="Espace réservé du contenu 2"/>
          <p:cNvSpPr>
            <a:spLocks noGrp="1"/>
          </p:cNvSpPr>
          <p:nvPr>
            <p:ph sz="quarter" idx="1"/>
          </p:nvPr>
        </p:nvSpPr>
        <p:spPr/>
        <p:txBody>
          <a:bodyPr/>
          <a:lstStyle/>
          <a:p>
            <a:r>
              <a:rPr lang="fr-FR" dirty="0" smtClean="0"/>
              <a:t>Les comités consultatifs de règlement amiable des marchés (CCAG travaux, art. 50.4)</a:t>
            </a:r>
          </a:p>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48" y="2636913"/>
            <a:ext cx="8779232"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901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Les recours administratifs préalables</a:t>
            </a:r>
            <a:endParaRPr lang="fr-FR" sz="2800"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1312226187"/>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032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droits et garanties des administrés auteurs d’un recours préalable</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2801271603"/>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7432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modes alternatifs</a:t>
            </a:r>
            <a:br>
              <a:rPr lang="fr-FR" dirty="0" smtClean="0"/>
            </a:br>
            <a:r>
              <a:rPr lang="fr-FR" dirty="0" smtClean="0"/>
              <a:t> de règlement des litiges </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2040963122"/>
              </p:ext>
            </p:extLst>
          </p:nvPr>
        </p:nvGraphicFramePr>
        <p:xfrm>
          <a:off x="457200" y="171134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942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Motivation des décisions de rejet</a:t>
            </a:r>
            <a:br>
              <a:rPr lang="fr-FR" dirty="0" smtClean="0"/>
            </a:br>
            <a:endParaRPr lang="fr-FR" dirty="0"/>
          </a:p>
        </p:txBody>
      </p:sp>
      <p:sp>
        <p:nvSpPr>
          <p:cNvPr id="3" name="Espace réservé du contenu 2"/>
          <p:cNvSpPr>
            <a:spLocks noGrp="1"/>
          </p:cNvSpPr>
          <p:nvPr>
            <p:ph sz="quarter" idx="1"/>
          </p:nvPr>
        </p:nvSpPr>
        <p:spPr/>
        <p:txBody>
          <a:bodyPr>
            <a:normAutofit fontScale="92500" lnSpcReduction="20000"/>
          </a:bodyPr>
          <a:lstStyle/>
          <a:p>
            <a:r>
              <a:rPr lang="fr-FR" sz="2800" dirty="0" smtClean="0"/>
              <a:t>Article </a:t>
            </a:r>
            <a:r>
              <a:rPr lang="fr-FR" sz="2800" dirty="0"/>
              <a:t>1er de la loi du 11 juillet 1979 modifié par la loi du 17 mai 2011 </a:t>
            </a:r>
          </a:p>
          <a:p>
            <a:r>
              <a:rPr lang="fr-FR" sz="2400" dirty="0" smtClean="0"/>
              <a:t>Doivent </a:t>
            </a:r>
            <a:r>
              <a:rPr lang="fr-FR" sz="2400" dirty="0"/>
              <a:t>être motivées les décisions </a:t>
            </a:r>
            <a:r>
              <a:rPr lang="fr-FR" sz="2400" dirty="0" smtClean="0"/>
              <a:t>qui : </a:t>
            </a:r>
          </a:p>
          <a:p>
            <a:pPr marL="0" indent="0">
              <a:buNone/>
            </a:pPr>
            <a:r>
              <a:rPr lang="fr-FR" sz="2400" dirty="0" smtClean="0"/>
              <a:t>	 </a:t>
            </a:r>
            <a:r>
              <a:rPr lang="fr-FR" sz="2400" dirty="0"/>
              <a:t>"</a:t>
            </a:r>
            <a:r>
              <a:rPr lang="fr-FR" sz="2400" dirty="0">
                <a:solidFill>
                  <a:srgbClr val="FF0000"/>
                </a:solidFill>
              </a:rPr>
              <a:t> rejettent un recours administratif dont la présentation est obligatoire préalablement à tout recours contentieux en application d'une disposition législative ou </a:t>
            </a:r>
            <a:r>
              <a:rPr lang="fr-FR" sz="2400" dirty="0" smtClean="0">
                <a:solidFill>
                  <a:srgbClr val="FF0000"/>
                </a:solidFill>
              </a:rPr>
              <a:t>réglementaire </a:t>
            </a:r>
            <a:r>
              <a:rPr lang="fr-FR" sz="2400" dirty="0">
                <a:solidFill>
                  <a:srgbClr val="FF0000"/>
                </a:solidFill>
              </a:rPr>
              <a:t>» </a:t>
            </a:r>
            <a:endParaRPr lang="fr-FR" sz="2400" dirty="0" smtClean="0">
              <a:solidFill>
                <a:srgbClr val="FF0000"/>
              </a:solidFill>
            </a:endParaRPr>
          </a:p>
          <a:p>
            <a:pPr marL="0" indent="0">
              <a:buNone/>
            </a:pPr>
            <a:endParaRPr lang="fr-FR" sz="2400" dirty="0" smtClean="0">
              <a:solidFill>
                <a:srgbClr val="FF0000"/>
              </a:solidFill>
            </a:endParaRPr>
          </a:p>
          <a:p>
            <a:pPr marL="0" indent="0">
              <a:buNone/>
            </a:pPr>
            <a:r>
              <a:rPr lang="fr-FR" sz="2400" dirty="0" smtClean="0">
                <a:solidFill>
                  <a:srgbClr val="FF0000"/>
                </a:solidFill>
              </a:rPr>
              <a:t>Article L412-8 CRPA</a:t>
            </a:r>
            <a:endParaRPr lang="fr-FR" sz="2400" dirty="0">
              <a:solidFill>
                <a:srgbClr val="FF0000"/>
              </a:solidFill>
            </a:endParaRPr>
          </a:p>
          <a:p>
            <a:pPr marL="0" indent="0">
              <a:buNone/>
            </a:pPr>
            <a:endParaRPr lang="fr-FR" sz="2400" dirty="0">
              <a:solidFill>
                <a:srgbClr val="FF0000"/>
              </a:solidFill>
            </a:endParaRPr>
          </a:p>
          <a:p>
            <a:pPr marL="0" indent="0">
              <a:buNone/>
            </a:pPr>
            <a:r>
              <a:rPr lang="fr-FR" sz="2400" dirty="0" smtClean="0">
                <a:solidFill>
                  <a:srgbClr val="FF0000"/>
                </a:solidFill>
              </a:rPr>
              <a:t>	« Ainsi </a:t>
            </a:r>
            <a:r>
              <a:rPr lang="fr-FR" sz="2400" dirty="0">
                <a:solidFill>
                  <a:srgbClr val="FF0000"/>
                </a:solidFill>
              </a:rPr>
              <a:t>que le prévoit l'article L. 211-2, la décision qui rejette un recours administratif dont la présentation est obligatoire préalablement à tout recours contentieux en application d'une disposition législative ou réglementaire doit être </a:t>
            </a:r>
            <a:r>
              <a:rPr lang="fr-FR" sz="2400" dirty="0" smtClean="0">
                <a:solidFill>
                  <a:srgbClr val="FF0000"/>
                </a:solidFill>
              </a:rPr>
              <a:t>motivée ».</a:t>
            </a:r>
            <a:endParaRPr lang="fr-FR" sz="2400" dirty="0">
              <a:solidFill>
                <a:srgbClr val="FF0000"/>
              </a:solidFill>
            </a:endParaRPr>
          </a:p>
          <a:p>
            <a:pPr marL="0" indent="0">
              <a:buNone/>
            </a:pPr>
            <a:r>
              <a:rPr lang="fr-FR" sz="2400" dirty="0" smtClean="0">
                <a:solidFill>
                  <a:srgbClr val="FF0000"/>
                </a:solidFill>
              </a:rPr>
              <a:t>;</a:t>
            </a:r>
            <a:r>
              <a:rPr lang="fr-FR" sz="2400" dirty="0" smtClean="0"/>
              <a:t> </a:t>
            </a:r>
            <a:endParaRPr lang="fr-FR" sz="2400" dirty="0"/>
          </a:p>
        </p:txBody>
      </p:sp>
    </p:spTree>
    <p:extLst>
      <p:ext uri="{BB962C8B-B14F-4D97-AF65-F5344CB8AC3E}">
        <p14:creationId xmlns:p14="http://schemas.microsoft.com/office/powerpoint/2010/main" val="3112546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Assistance d’un avocat</a:t>
            </a:r>
            <a:endParaRPr lang="fr-FR" dirty="0"/>
          </a:p>
        </p:txBody>
      </p:sp>
      <p:sp>
        <p:nvSpPr>
          <p:cNvPr id="3" name="Espace réservé du contenu 2"/>
          <p:cNvSpPr>
            <a:spLocks noGrp="1"/>
          </p:cNvSpPr>
          <p:nvPr>
            <p:ph sz="quarter" idx="1"/>
          </p:nvPr>
        </p:nvSpPr>
        <p:spPr/>
        <p:txBody>
          <a:bodyPr>
            <a:normAutofit lnSpcReduction="10000"/>
          </a:bodyPr>
          <a:lstStyle/>
          <a:p>
            <a:r>
              <a:rPr lang="fr-FR" dirty="0" smtClean="0"/>
              <a:t>Article 6 </a:t>
            </a:r>
            <a:r>
              <a:rPr lang="fr-FR" dirty="0"/>
              <a:t>de la loi n° 71-1130 du 31 décembre </a:t>
            </a:r>
            <a:r>
              <a:rPr lang="fr-FR" dirty="0" smtClean="0"/>
              <a:t>les </a:t>
            </a:r>
            <a:r>
              <a:rPr lang="fr-FR" dirty="0"/>
              <a:t>"avocats peuvent assister et représenter autrui devant les administrations publiques". </a:t>
            </a:r>
            <a:endParaRPr lang="fr-FR" dirty="0" smtClean="0"/>
          </a:p>
          <a:p>
            <a:pPr algn="just"/>
            <a:r>
              <a:rPr lang="fr-FR" sz="2200" dirty="0" smtClean="0"/>
              <a:t>En </a:t>
            </a:r>
            <a:r>
              <a:rPr lang="fr-FR" sz="2200" dirty="0"/>
              <a:t>conséquence, </a:t>
            </a:r>
            <a:r>
              <a:rPr lang="fr-FR" sz="2200" dirty="0" smtClean="0"/>
              <a:t>sous réserve </a:t>
            </a:r>
            <a:r>
              <a:rPr lang="fr-FR" sz="2200" dirty="0"/>
              <a:t>des dispositions spécifiques, les avocats ont qualité pour représenter leurs clients devant les </a:t>
            </a:r>
            <a:r>
              <a:rPr lang="fr-FR" sz="2200" dirty="0" smtClean="0"/>
              <a:t>administrations publiques </a:t>
            </a:r>
            <a:r>
              <a:rPr lang="fr-FR" sz="2200" dirty="0"/>
              <a:t>sans avoir à justifier du mandat qu'ils sont réputés avoir reçu de ces derniers dès lors qu'ils déclarent agir pour </a:t>
            </a:r>
            <a:r>
              <a:rPr lang="fr-FR" sz="2200" dirty="0" smtClean="0"/>
              <a:t>leur compte </a:t>
            </a:r>
            <a:r>
              <a:rPr lang="fr-FR" sz="2200" dirty="0"/>
              <a:t>(CE, 5 juin 2002, n° 227373, </a:t>
            </a:r>
            <a:r>
              <a:rPr lang="fr-FR" sz="2200" dirty="0" err="1" smtClean="0"/>
              <a:t>Brandeau</a:t>
            </a:r>
            <a:r>
              <a:rPr lang="fr-FR" sz="2200" dirty="0" smtClean="0"/>
              <a:t>) </a:t>
            </a:r>
          </a:p>
          <a:p>
            <a:pPr algn="just"/>
            <a:r>
              <a:rPr lang="fr-FR" sz="2200" dirty="0" smtClean="0"/>
              <a:t>Conclusions Bachelier "aucune </a:t>
            </a:r>
            <a:r>
              <a:rPr lang="fr-FR" sz="2200" dirty="0"/>
              <a:t>disposition législative ou réglementaire applicable au déroulement de la </a:t>
            </a:r>
            <a:r>
              <a:rPr lang="fr-FR" sz="2200" dirty="0" smtClean="0"/>
              <a:t>procédure (préalable</a:t>
            </a:r>
            <a:r>
              <a:rPr lang="fr-FR" sz="2200" dirty="0"/>
              <a:t>) ne subordonne la possibilité pour un avocat de représenter un contribuable à la justification du mandat qu'il </a:t>
            </a:r>
            <a:r>
              <a:rPr lang="fr-FR" sz="2200" dirty="0" smtClean="0"/>
              <a:t>a reçu</a:t>
            </a:r>
            <a:r>
              <a:rPr lang="fr-FR" sz="2200" dirty="0"/>
              <a:t>").</a:t>
            </a:r>
          </a:p>
        </p:txBody>
      </p:sp>
    </p:spTree>
    <p:extLst>
      <p:ext uri="{BB962C8B-B14F-4D97-AF65-F5344CB8AC3E}">
        <p14:creationId xmlns:p14="http://schemas.microsoft.com/office/powerpoint/2010/main" val="1814321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340768"/>
            <a:ext cx="8008568" cy="186280"/>
          </a:xfrm>
        </p:spPr>
        <p:txBody>
          <a:bodyPr>
            <a:normAutofit fontScale="90000"/>
          </a:bodyPr>
          <a:lstStyle/>
          <a:p>
            <a:r>
              <a:rPr lang="fr-FR" sz="3600" dirty="0" smtClean="0"/>
              <a:t>Obligation de transmission du recours </a:t>
            </a:r>
            <a:r>
              <a:rPr lang="fr-FR" sz="3600" dirty="0"/>
              <a:t>par l’autorité saisie à tort</a:t>
            </a:r>
            <a:r>
              <a:rPr lang="fr-FR" dirty="0"/>
              <a:t/>
            </a:r>
            <a:br>
              <a:rPr lang="fr-FR" dirty="0"/>
            </a:br>
            <a:endParaRPr lang="fr-FR" dirty="0"/>
          </a:p>
        </p:txBody>
      </p:sp>
      <p:sp>
        <p:nvSpPr>
          <p:cNvPr id="3" name="Espace réservé du contenu 2"/>
          <p:cNvSpPr>
            <a:spLocks noGrp="1"/>
          </p:cNvSpPr>
          <p:nvPr>
            <p:ph sz="quarter" idx="1"/>
          </p:nvPr>
        </p:nvSpPr>
        <p:spPr/>
        <p:txBody>
          <a:bodyPr>
            <a:normAutofit fontScale="55000" lnSpcReduction="20000"/>
          </a:bodyPr>
          <a:lstStyle/>
          <a:p>
            <a:r>
              <a:rPr lang="fr-FR" b="1" dirty="0" smtClean="0"/>
              <a:t>Conseil d’Etat 12 </a:t>
            </a:r>
            <a:r>
              <a:rPr lang="fr-FR" b="1" dirty="0"/>
              <a:t>mars </a:t>
            </a:r>
            <a:r>
              <a:rPr lang="fr-FR" b="1" dirty="0" smtClean="0"/>
              <a:t>2003 SYNDICAT </a:t>
            </a:r>
            <a:r>
              <a:rPr lang="fr-FR" b="1" dirty="0"/>
              <a:t>NATIONAL DES AGENTS FORESTIERS DE L'OFFICE NATIONAL DES FORETS </a:t>
            </a:r>
            <a:endParaRPr lang="fr-FR" b="1" dirty="0" smtClean="0"/>
          </a:p>
          <a:p>
            <a:pPr marL="0" indent="0" algn="just">
              <a:buNone/>
            </a:pPr>
            <a:r>
              <a:rPr lang="fr-FR" sz="2100" dirty="0" smtClean="0"/>
              <a:t>Considérant </a:t>
            </a:r>
            <a:r>
              <a:rPr lang="fr-FR" sz="2100" dirty="0"/>
              <a:t>que, par lettre du 23 avril 2001, le SYNDICAT NATIONAL DES AGENTS FORESTIERS DE L'OFFICE NATIONAL DES FORETS a demandé au directeur général de l'Office national des forêts de prendre les mesures nécessaires au reclassement en catégorie B des corps d'agents techniques forestiers et de chef de district forestier ; qu'il n'aurait pu être donné satisfaction à cette demande que par la modification du décret n° 95-1086 du 9 octobre 1995 et du décret n° 74-1000 du 14 novembre 1974, modifié par le décret n° 95-1087 du 9 octobre 1995, portant respectivement statut de ces deux corps ; que le directeur général de l'Office national des forêts n'avait pas compétence pour ce faire et n'était pas au nombre des autorités administratives astreintes à l'obligation de transmission à l'autorité compétente, prévue à l'article 20 de la loi du 12 avril 2000 relative aux droits des citoyens dans leurs relations avec les administrations, laquelle exclut les établissements publics à caractère industriel et commercial de son champ d'application ; qu'il était dès lors tenu de rejeter la demande dont il était saisi ; qu'ainsi, les moyens articulés à l'encontre de la décision du 17 mai 2001 par laquelle le directeur des ressources humaines de l'Office national des forêts a rejeté la demande dont s'agit sont inopérants ; que le syndicat requérant n'est, par suite, pas fondé à demander l'annulation de ladite décision </a:t>
            </a:r>
            <a:endParaRPr lang="fr-FR" sz="2100" dirty="0" smtClean="0"/>
          </a:p>
          <a:p>
            <a:pPr algn="just"/>
            <a:r>
              <a:rPr lang="fr-FR" sz="2900" b="1" dirty="0" smtClean="0"/>
              <a:t>CE 7 mai </a:t>
            </a:r>
            <a:r>
              <a:rPr lang="fr-FR" sz="2900" b="1" dirty="0"/>
              <a:t>2008 COMITE POUR LA REOUVERTURE DE LA LIGNE OLORON-CANFRANC </a:t>
            </a:r>
            <a:endParaRPr lang="fr-FR" sz="2900" b="1" dirty="0" smtClean="0"/>
          </a:p>
          <a:p>
            <a:pPr marL="0" indent="0" algn="just">
              <a:buNone/>
            </a:pPr>
            <a:r>
              <a:rPr lang="fr-FR" sz="2000" dirty="0"/>
              <a:t>Considérant que la demande du COMITE POUR LA REOUVERTURE DE LA LIGNE OLORON-CANFRANC tendant à obtenir la réouverture de la section de ligne ferroviaire Oloron-</a:t>
            </a:r>
            <a:r>
              <a:rPr lang="fr-FR" sz="2000" dirty="0" err="1"/>
              <a:t>Canfranc</a:t>
            </a:r>
            <a:r>
              <a:rPr lang="fr-FR" sz="2000" dirty="0"/>
              <a:t> a été adressée au Premier ministre ; que toutefois l'autorité compétente pour décider de la remise en exploitation de cette section n'est pas le Premier ministre, mais ou bien l'établissement Réseau ferré de France, si l'arrêt de l'exploitation est la conséquence d'une décision de fermeture de la ligne, ou bien la Société nationale des chemins de fer français, dans l'hypothèse où l'arrêt de l'exploitation résulterait de celui de la circulation des trains ; que ces deux établissements sont des établissements publics à caractère industriel et commercial, auxquels les dispositions de l'article 20 de la loi du 12 avril 2000 relative aux droits des citoyens dans leurs relations avec les administrations, aux termes desquelles : « Lorsqu'une demande est adressée à une autorité administrative incompétente, cette dernière la transmet à l'autorité administrative compétente et en avise l'intéressé (...) », ne trouvent pas à s'appliquer, dès lors que l'article 1er de la loi exclut de son champ d'application les établissements publics à caractère industriel et commercial ; qu'ainsi, la décision par laquelle le Premier ministre a implicitement rejeté la requête du COMITE POUR LA REOUVERTURE DE LA LIGNE OLORON-CANFRANC ne peut être regardée que comme une décision par laquelle le Premier ministre a implicitement, mais à bon droit, décliné sa compétence ;</a:t>
            </a:r>
            <a:br>
              <a:rPr lang="fr-FR" sz="2000" dirty="0"/>
            </a:br>
            <a:endParaRPr lang="fr-FR" sz="2100" dirty="0"/>
          </a:p>
        </p:txBody>
      </p:sp>
    </p:spTree>
    <p:extLst>
      <p:ext uri="{BB962C8B-B14F-4D97-AF65-F5344CB8AC3E}">
        <p14:creationId xmlns:p14="http://schemas.microsoft.com/office/powerpoint/2010/main" val="2508204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Obligation </a:t>
            </a:r>
            <a:br>
              <a:rPr lang="fr-FR" dirty="0" smtClean="0"/>
            </a:br>
            <a:r>
              <a:rPr lang="fr-FR" dirty="0" smtClean="0"/>
              <a:t>d’accuser réception du recours</a:t>
            </a:r>
            <a:endParaRPr lang="fr-FR" dirty="0"/>
          </a:p>
        </p:txBody>
      </p:sp>
      <p:sp>
        <p:nvSpPr>
          <p:cNvPr id="3" name="Espace réservé du contenu 2"/>
          <p:cNvSpPr>
            <a:spLocks noGrp="1"/>
          </p:cNvSpPr>
          <p:nvPr>
            <p:ph sz="quarter" idx="1"/>
          </p:nvPr>
        </p:nvSpPr>
        <p:spPr/>
        <p:txBody>
          <a:bodyPr>
            <a:normAutofit fontScale="32500" lnSpcReduction="20000"/>
          </a:bodyPr>
          <a:lstStyle/>
          <a:p>
            <a:r>
              <a:rPr lang="fr-FR" sz="3400" dirty="0" smtClean="0"/>
              <a:t>CE 19 février 2003 Préfet de l’</a:t>
            </a:r>
            <a:r>
              <a:rPr lang="fr-FR" sz="3400" dirty="0" err="1" smtClean="0"/>
              <a:t>Herault</a:t>
            </a:r>
            <a:r>
              <a:rPr lang="fr-FR" sz="3400" dirty="0" smtClean="0"/>
              <a:t> </a:t>
            </a:r>
          </a:p>
          <a:p>
            <a:pPr marL="0" indent="0">
              <a:buNone/>
            </a:pPr>
            <a:endParaRPr lang="fr-FR" sz="3400" dirty="0" smtClean="0"/>
          </a:p>
          <a:p>
            <a:pPr marL="0" indent="0">
              <a:buNone/>
            </a:pPr>
            <a:r>
              <a:rPr lang="fr-FR" sz="3400" dirty="0" smtClean="0"/>
              <a:t>Considérant </a:t>
            </a:r>
            <a:r>
              <a:rPr lang="fr-FR" sz="3400" dirty="0"/>
              <a:t>qu'il résulte des dispositions combinées des articles 18 et 21 de la loi du 12 avril 2000 que, sauf dans le cas où un décret en Conseil d'Etat prévoit un délai différent, le silence gardé pendant plus de deux mois par les autorités administratives sur les recours gracieux ou hiérarchiques qui leur ont été adressés à compter du 1er novembre 2000, date à laquelle sont entrés en vigueur ces articles en application de l'article 43 de la même loi, ont fait naître une décision implicite de rejet ; </a:t>
            </a:r>
            <a:r>
              <a:rPr lang="fr-FR" sz="3400" dirty="0">
                <a:solidFill>
                  <a:srgbClr val="FF0000"/>
                </a:solidFill>
              </a:rPr>
              <a:t>qu'il résulte également de la combinaison des articles 18 et 19 de la même loi qu'à compter de l'entrée en vigueur du décret du 6 juin 2001 pris notamment pour l'application de cet article 19, le délai de recours ne court à l'encontre d'une telle décision implicite que si le recours gracieux ou hiérarchique, adressé après cette date, a fait l'objet d'un accusé de réception comportant les mentions exigées par l'article 1er du décret précité ; </a:t>
            </a:r>
            <a:r>
              <a:rPr lang="fr-FR" sz="3400" dirty="0"/>
              <a:t/>
            </a:r>
            <a:br>
              <a:rPr lang="fr-FR" sz="3400" dirty="0"/>
            </a:br>
            <a:r>
              <a:rPr lang="fr-FR" sz="3400" dirty="0"/>
              <a:t/>
            </a:r>
            <a:br>
              <a:rPr lang="fr-FR" sz="3400" dirty="0"/>
            </a:br>
            <a:r>
              <a:rPr lang="fr-FR" sz="3400" dirty="0"/>
              <a:t>Considérant qu'à l'appui de ses conclusions dirigées contre l'arrêté ordonnant sa reconduite à la frontière, M. X excipe de l'illégalité de la décision du 16 juillet 2001, notifiée le 18 juillet 2001, lui refusant la délivrance d'un titre de séjour ; qu'il a formé à l'encontre de cette dernière décision un recours gracieux qui, reçu le 12 septembre 2001, a été implicitement rejeté le 12 novembre 2001 par le PREFET DE L'HERAULT ; qu'il ne ressort pas des pièces du dossier que ce recours gracieux a fait l'objet d'un accusé de réception comportant les mentions exigées par l'article 1er du décret du 6 juin 2001 et transmis à M. X ; </a:t>
            </a:r>
            <a:r>
              <a:rPr lang="fr-FR" sz="3400" dirty="0">
                <a:solidFill>
                  <a:srgbClr val="FF0000"/>
                </a:solidFill>
              </a:rPr>
              <a:t>que dès lors l'exception d'illégalité soulevée par M. X à l'encontre du refus de séjour, </a:t>
            </a:r>
            <a:r>
              <a:rPr lang="fr-FR" sz="3400" dirty="0" smtClean="0">
                <a:solidFill>
                  <a:srgbClr val="FF0000"/>
                </a:solidFill>
              </a:rPr>
              <a:t>qui </a:t>
            </a:r>
            <a:r>
              <a:rPr lang="fr-FR" sz="3400" dirty="0">
                <a:solidFill>
                  <a:srgbClr val="FF0000"/>
                </a:solidFill>
              </a:rPr>
              <a:t>n'est pas devenu définitif, est </a:t>
            </a:r>
            <a:r>
              <a:rPr lang="fr-FR" sz="3400" dirty="0" smtClean="0">
                <a:solidFill>
                  <a:srgbClr val="FF0000"/>
                </a:solidFill>
              </a:rPr>
              <a:t>recevable</a:t>
            </a:r>
          </a:p>
          <a:p>
            <a:pPr marL="0" indent="0">
              <a:buNone/>
            </a:pPr>
            <a:endParaRPr lang="fr-FR" sz="3400" dirty="0">
              <a:solidFill>
                <a:srgbClr val="FF0000"/>
              </a:solidFill>
            </a:endParaRPr>
          </a:p>
          <a:p>
            <a:r>
              <a:rPr lang="fr-FR" sz="3400" dirty="0" smtClean="0">
                <a:solidFill>
                  <a:srgbClr val="FF0000"/>
                </a:solidFill>
              </a:rPr>
              <a:t>CE 13 février 2008 Ministre de l’Economie et de l’Industrie</a:t>
            </a:r>
          </a:p>
          <a:p>
            <a:pPr marL="0" indent="0">
              <a:buNone/>
            </a:pPr>
            <a:endParaRPr lang="fr-FR" sz="3400" dirty="0">
              <a:solidFill>
                <a:srgbClr val="FF0000"/>
              </a:solidFill>
            </a:endParaRPr>
          </a:p>
          <a:p>
            <a:pPr marL="0" indent="0">
              <a:buNone/>
            </a:pPr>
            <a:r>
              <a:rPr lang="fr-FR" sz="3400" dirty="0"/>
              <a:t>Considérant qu'aux termes de l'article 18 de la loi du 12 avril 2000 : </a:t>
            </a:r>
            <a:r>
              <a:rPr lang="fr-FR" sz="3400" b="1" dirty="0"/>
              <a:t>« A l'exception de celles de l'article 21, les dispositions des articles 19 à 24 ne s'appliquent pas aux relations entre les autorités administratives et leurs agents </a:t>
            </a:r>
            <a:r>
              <a:rPr lang="fr-FR" sz="3400" dirty="0"/>
              <a:t>» ; que la décision du 8 octobre 2003, par laquelle le bénéfice de l'indemnité d'éloignement et de la prime spécifique d'installation a été refusé à Mme A relève des relations entre une autorité administrative et l'un de ses agents ; qu'ainsi, en écartant la fin de non recevoir opposée par le ministre aux conclusions présentées par la requérante, au motif qu'il n'aurait pas été accusé réception du recours hiérarchique formé par Mme A contre cette décision dans les conditions requises par l'article 19 de la loi du 12 avril 2000, le juge administratif a méconnu le champ d'application de cet article ; que si Mme A soutient que l'article 18 de cette loi aurait pour effet de placer les agents publics dans une situation plus défavorable que les autres citoyens et serait ainsi contraire à l'article 6 de la Déclaration des droits de l'homme et du citoyen, il est constant que les fonctionnaires et les usagers ne sont pas dans la même situation vis-à-vis de l'administration ; que, contrairement aux allégations de Mme A, les dispositions de l'article 18 de la loi ne privent pas les fonctionnaires d'un recours effectif et ne méconnaissent donc pas les stipulations des articles 6 et 13 de la convention européenne de sauvegarde des droits de l'homme et des libertés fondamentales ;</a:t>
            </a:r>
          </a:p>
          <a:p>
            <a:pPr marL="0" indent="0">
              <a:buNone/>
            </a:pPr>
            <a:endParaRPr lang="fr-FR" dirty="0"/>
          </a:p>
        </p:txBody>
      </p:sp>
    </p:spTree>
    <p:extLst>
      <p:ext uri="{BB962C8B-B14F-4D97-AF65-F5344CB8AC3E}">
        <p14:creationId xmlns:p14="http://schemas.microsoft.com/office/powerpoint/2010/main" val="2207834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Obligation d’accuser réception</a:t>
            </a:r>
            <a:br>
              <a:rPr lang="fr-FR" sz="2800" dirty="0" smtClean="0"/>
            </a:br>
            <a:r>
              <a:rPr lang="fr-FR" sz="2400" dirty="0" smtClean="0"/>
              <a:t>(recours formé contre une décision bénéficiant à un tiers) </a:t>
            </a:r>
            <a:endParaRPr lang="fr-FR" sz="2400" dirty="0"/>
          </a:p>
        </p:txBody>
      </p:sp>
      <p:sp>
        <p:nvSpPr>
          <p:cNvPr id="3" name="Espace réservé du contenu 2"/>
          <p:cNvSpPr>
            <a:spLocks noGrp="1"/>
          </p:cNvSpPr>
          <p:nvPr>
            <p:ph sz="quarter" idx="1"/>
          </p:nvPr>
        </p:nvSpPr>
        <p:spPr/>
        <p:txBody>
          <a:bodyPr>
            <a:normAutofit fontScale="55000" lnSpcReduction="20000"/>
          </a:bodyPr>
          <a:lstStyle/>
          <a:p>
            <a:r>
              <a:rPr lang="fr-FR" sz="4200" b="1" dirty="0" smtClean="0"/>
              <a:t>CE, Avis 15 juillet 2004 DAMON </a:t>
            </a:r>
          </a:p>
          <a:p>
            <a:pPr marL="0" indent="0">
              <a:buNone/>
            </a:pPr>
            <a:r>
              <a:rPr lang="fr-FR" dirty="0" smtClean="0"/>
              <a:t>REND </a:t>
            </a:r>
            <a:r>
              <a:rPr lang="fr-FR" dirty="0"/>
              <a:t>L'AVIS SUIVANT :</a:t>
            </a:r>
          </a:p>
          <a:p>
            <a:r>
              <a:rPr lang="fr-FR" dirty="0"/>
              <a:t>I - Aux termes du premier alinéa de l'article 18 de la loi du 12 avril 2000, qui détermine le champ d'application des dispositions du chapitre II du titre II de cette loi relatives au régime des décisions prises par les autorités administratives : Sont considérées comme des demandes au sens du présent chapitre les demandes et les réclamations, y compris les recours gracieux ou hiérarchiques, adressées aux autorités administratives. En assimilant les recours gracieux ou hiérarchiques à des demandes au sens du présent chapitre, soumises aux dispositions de l'article 19 de la même loi prescrivant aux autorités administratives d'accuser réception de toute demande dans des conditions dont le non-respect entraîne l'inopposabilité des délais de recours, le législateur a entendu viser, conformément à sa volonté de protéger les droits des citoyens dans leurs relations avec les autorités administratives, les recours formés par les personnes contestant une décision prise à leur égard par une autorité administrative. Il n'a, en revanche, pas entendu porter atteinte à la stabilité de la situation s'attachant, pour le bénéficiaire d'une autorisation administrative, à l'expiration du délai de recours normalement applicable à cette autorisation. Il en résulte que l'intervention de ces dispositions législatives demeure sans incidence sur les règles applicables aux recours administratifs, gracieux ou hiérarchiques, formés par des tiers à l'encontre d'autorisations individuelles créant des droits au profit de leurs bénéficiaires.</a:t>
            </a:r>
          </a:p>
          <a:p>
            <a:pPr marL="0" indent="0">
              <a:buNone/>
            </a:pPr>
            <a:endParaRPr lang="fr-FR" dirty="0"/>
          </a:p>
        </p:txBody>
      </p:sp>
    </p:spTree>
    <p:extLst>
      <p:ext uri="{BB962C8B-B14F-4D97-AF65-F5344CB8AC3E}">
        <p14:creationId xmlns:p14="http://schemas.microsoft.com/office/powerpoint/2010/main" val="3617220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Examen contradictoire du recours </a:t>
            </a:r>
            <a:endParaRPr lang="fr-FR" dirty="0"/>
          </a:p>
        </p:txBody>
      </p:sp>
      <p:sp>
        <p:nvSpPr>
          <p:cNvPr id="3" name="Espace réservé du contenu 2"/>
          <p:cNvSpPr>
            <a:spLocks noGrp="1"/>
          </p:cNvSpPr>
          <p:nvPr>
            <p:ph sz="quarter" idx="1"/>
          </p:nvPr>
        </p:nvSpPr>
        <p:spPr/>
        <p:txBody>
          <a:bodyPr>
            <a:normAutofit fontScale="25000" lnSpcReduction="20000"/>
          </a:bodyPr>
          <a:lstStyle/>
          <a:p>
            <a:r>
              <a:rPr lang="fr-FR" sz="5500" b="1" dirty="0" smtClean="0"/>
              <a:t>CAA Bordeaux 25 mars 2010 Stéphanie X c/ Préfet de la Charente</a:t>
            </a:r>
          </a:p>
          <a:p>
            <a:pPr marL="0" indent="0" algn="just">
              <a:buNone/>
            </a:pPr>
            <a:r>
              <a:rPr lang="fr-FR" sz="4400" dirty="0" smtClean="0"/>
              <a:t>Considérant</a:t>
            </a:r>
            <a:r>
              <a:rPr lang="fr-FR" sz="4400" dirty="0"/>
              <a:t>, en troisième lieu, qu'aux termes de l'article 24 de la loi du 12 avril 2000 : Exception faite des cas où il est statué sur une demande, les décisions individuelles qui doivent être motivées en application des articles 1er et 2 de la loi n° 79-547 du 11 juillet 1979 relative à la motivation des actes administratifs et à l'amélioration des relations entre l'administration et le public n'interviennent qu'après que la personne intéressée a été mise à même de présenter des observations écrites et, le cas échéant, sur sa demande, des observations orales ; qu'aux termes de l'article 18 de la même loi : Sont considérées comme des demandes au sens du présent chapitre, les demandes et les réclamations, y compris les recours gracieux ou hiérarchiques, adressées aux autorités administratives ;</a:t>
            </a:r>
          </a:p>
          <a:p>
            <a:pPr algn="just"/>
            <a:endParaRPr lang="fr-FR" sz="4400" dirty="0"/>
          </a:p>
          <a:p>
            <a:pPr marL="0" indent="0" algn="just">
              <a:buNone/>
            </a:pPr>
            <a:r>
              <a:rPr lang="fr-FR" sz="4400" dirty="0"/>
              <a:t>Considérant que la décision du préfet de la Charente en date du 30 janvier 2007 rejetant la demande de révision du dossier droits à paiement unique de Mlle X est intervenue à la suite du recours gracieux formé par cette dernière à l'encontre de la décision du 28 novembre 2006 ; que le préfet a ainsi statué sur une demande au sens de l'article 24 précité de la loi du 12 avril 2000 et que, par suite, sa décision n'entrait pas dans le champ d'application de la procédure instituée par ledit article ; que, dès lors, le moyen tiré de la méconnaissance de l'article 24 de la loi du 12 avril 2000 au motif que Mlle X n'aurait pas été mise à même de présenter préalablement des observations est inopérant et doit être écarté </a:t>
            </a:r>
            <a:endParaRPr lang="fr-FR" sz="4400" dirty="0" smtClean="0"/>
          </a:p>
          <a:p>
            <a:pPr marL="0" indent="0" algn="just">
              <a:buNone/>
            </a:pPr>
            <a:endParaRPr lang="fr-FR" sz="3400" dirty="0"/>
          </a:p>
          <a:p>
            <a:pPr marL="0" indent="0">
              <a:buNone/>
            </a:pPr>
            <a:endParaRPr lang="fr-FR" dirty="0" smtClean="0"/>
          </a:p>
          <a:p>
            <a:r>
              <a:rPr lang="fr-FR" sz="5500" b="1" dirty="0" smtClean="0"/>
              <a:t>CAA Bordeaux 13 avril 2010  Association les papillons  blancs  du Limousin</a:t>
            </a:r>
            <a:endParaRPr lang="fr-FR" b="1" dirty="0"/>
          </a:p>
          <a:p>
            <a:pPr marL="0" indent="0">
              <a:buNone/>
            </a:pPr>
            <a:endParaRPr lang="fr-FR" dirty="0" smtClean="0"/>
          </a:p>
          <a:p>
            <a:pPr marL="0" indent="0">
              <a:buNone/>
            </a:pPr>
            <a:r>
              <a:rPr lang="fr-FR" sz="4800" dirty="0" smtClean="0"/>
              <a:t>Considérant </a:t>
            </a:r>
            <a:r>
              <a:rPr lang="fr-FR" sz="4800" dirty="0"/>
              <a:t>que si, en excluant les décisions prises sur demande des intéressés du champ d'application de l'article 24 de la loi du 12 avril 2000, le législateur a entendu dispenser l'administration de recueillir les observations de l'auteur d'un recours gracieux ou hiérarchique, il n'a pas entendu pour autant la dispenser de recueillir les observations du tiers au profit duquel la décision contestée par ce recours a créé des droits ; que dès lors, nonobstant la circonstance que le recours hiérarchique formé le 3 janvier 2002 par Mme X auprès du MINISTRE DE L'EMPLOI ET DE LA SOLIDARITE contre la décision de l'inspecteur du travail autorisant l'association Les Papillons Blancs du Limousin à la licencier constituait une demande, au sens de l'article 24 de la loi du 12 avril 2000, la décision du MINISTRE du 3 mai 2002, ne pouvait intervenir sans que son employeur, l'association Les Papillons Blancs du Limousin n'ait été mise à même de présenter des observations écrites ; que si, par un courrier du 30 janvier 2002, le président de l'association Les Papillons blancs du limousin a été convoqué à un entretien à la direction régionale du travail le 13 février 2002, cette convocation ne mentionnait pas la possibilité pour l'employeur de présenter des observations écrites ; que c'est donc à bon droit que le tribunal administratif de Limoges s'est fondé sur la méconnaissance de la procédure instituée par l'article 24 de la loi du 12 avril 2000 pour annuler pour ce seul motif, la décision du 3 mai 2002 du MINISTRE DE L'EMPLOI, DU TRAVAIL ET DE LA COHESION SOCIALE annulant la décision de l'inspecteur du travail du 2 novembre 2001 qui autorisait le licenciement de Mme X ;</a:t>
            </a:r>
          </a:p>
        </p:txBody>
      </p:sp>
    </p:spTree>
    <p:extLst>
      <p:ext uri="{BB962C8B-B14F-4D97-AF65-F5344CB8AC3E}">
        <p14:creationId xmlns:p14="http://schemas.microsoft.com/office/powerpoint/2010/main" val="34803542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1143000"/>
          </a:xfrm>
        </p:spPr>
        <p:txBody>
          <a:bodyPr>
            <a:noAutofit/>
          </a:bodyPr>
          <a:lstStyle/>
          <a:p>
            <a:r>
              <a:rPr lang="fr-FR" sz="2400" dirty="0" smtClean="0"/>
              <a:t>Les droits et prérogatives des autorités agissant sur recours</a:t>
            </a:r>
            <a:br>
              <a:rPr lang="fr-FR" sz="2400" dirty="0" smtClean="0"/>
            </a:br>
            <a:r>
              <a:rPr lang="fr-FR" sz="2400" dirty="0" smtClean="0"/>
              <a:t>(retrait et abrogation de la décision contestée)</a:t>
            </a:r>
            <a:endParaRPr lang="fr-FR" sz="2400"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3016867993"/>
              </p:ext>
            </p:extLst>
          </p:nvPr>
        </p:nvGraphicFramePr>
        <p:xfrm>
          <a:off x="2627784" y="2420888"/>
          <a:ext cx="6059016" cy="370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539552" y="1628800"/>
            <a:ext cx="3816424" cy="646331"/>
          </a:xfrm>
          <a:prstGeom prst="rect">
            <a:avLst/>
          </a:prstGeom>
          <a:noFill/>
        </p:spPr>
        <p:txBody>
          <a:bodyPr wrap="square" rtlCol="0">
            <a:spAutoFit/>
          </a:bodyPr>
          <a:lstStyle/>
          <a:p>
            <a:r>
              <a:rPr lang="fr-FR" dirty="0" smtClean="0"/>
              <a:t>Recours administratif de droit commun</a:t>
            </a:r>
          </a:p>
          <a:p>
            <a:r>
              <a:rPr lang="fr-FR" dirty="0" smtClean="0"/>
              <a:t>RAPO</a:t>
            </a:r>
            <a:endParaRPr lang="fr-FR" dirty="0"/>
          </a:p>
        </p:txBody>
      </p:sp>
    </p:spTree>
    <p:extLst>
      <p:ext uri="{BB962C8B-B14F-4D97-AF65-F5344CB8AC3E}">
        <p14:creationId xmlns:p14="http://schemas.microsoft.com/office/powerpoint/2010/main" val="710341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CE, sect. 26 octobre 2001 </a:t>
            </a:r>
            <a:r>
              <a:rPr lang="fr-FR" dirty="0" err="1" smtClean="0"/>
              <a:t>Ternon</a:t>
            </a:r>
            <a:endParaRPr lang="fr-FR" dirty="0"/>
          </a:p>
        </p:txBody>
      </p:sp>
      <p:sp>
        <p:nvSpPr>
          <p:cNvPr id="3" name="Espace réservé du contenu 2"/>
          <p:cNvSpPr>
            <a:spLocks noGrp="1"/>
          </p:cNvSpPr>
          <p:nvPr>
            <p:ph sz="quarter" idx="1"/>
          </p:nvPr>
        </p:nvSpPr>
        <p:spPr/>
        <p:txBody>
          <a:bodyPr/>
          <a:lstStyle/>
          <a:p>
            <a:r>
              <a:rPr lang="fr-FR" dirty="0"/>
              <a:t>Considérant que, </a:t>
            </a:r>
            <a:r>
              <a:rPr lang="fr-FR" dirty="0">
                <a:solidFill>
                  <a:srgbClr val="FF0000"/>
                </a:solidFill>
              </a:rPr>
              <a:t>sous réserve de dispositions législatives ou réglementaires contraires</a:t>
            </a:r>
            <a:r>
              <a:rPr lang="fr-FR" dirty="0"/>
              <a:t>, et hors le cas où il est satisfait à une demande du bénéficiaire, l'administration ne peut retirer </a:t>
            </a:r>
            <a:r>
              <a:rPr lang="fr-FR" dirty="0">
                <a:solidFill>
                  <a:srgbClr val="FF0000"/>
                </a:solidFill>
              </a:rPr>
              <a:t>une décision individuelle explicite créatrice de droits</a:t>
            </a:r>
            <a:r>
              <a:rPr lang="fr-FR" dirty="0"/>
              <a:t>, si elle est illégale, que dans le délai de quatre mois suivant la prise de cette décision </a:t>
            </a:r>
          </a:p>
        </p:txBody>
      </p:sp>
    </p:spTree>
    <p:extLst>
      <p:ext uri="{BB962C8B-B14F-4D97-AF65-F5344CB8AC3E}">
        <p14:creationId xmlns:p14="http://schemas.microsoft.com/office/powerpoint/2010/main" val="3914012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a:t>CE 6 novembre 2002 Soulier </a:t>
            </a:r>
            <a:br>
              <a:rPr lang="fr-FR" sz="2000" dirty="0"/>
            </a:br>
            <a:r>
              <a:rPr lang="fr-FR" sz="2000" dirty="0"/>
              <a:t>CE 12 octobre 2009 </a:t>
            </a:r>
            <a:r>
              <a:rPr lang="fr-FR" sz="2000" dirty="0" err="1"/>
              <a:t>Fontenille</a:t>
            </a:r>
            <a:r>
              <a:rPr lang="fr-FR" sz="2000" dirty="0"/>
              <a:t/>
            </a:r>
            <a:br>
              <a:rPr lang="fr-FR" sz="2000" dirty="0"/>
            </a:br>
            <a:r>
              <a:rPr lang="fr-FR" sz="2000" dirty="0"/>
              <a:t>(actes créateurs de </a:t>
            </a:r>
            <a:r>
              <a:rPr lang="fr-FR" sz="2000" dirty="0" smtClean="0"/>
              <a:t>droits : décisions pécuniaires) </a:t>
            </a:r>
            <a:br>
              <a:rPr lang="fr-FR" sz="2000" dirty="0" smtClean="0"/>
            </a:br>
            <a:endParaRPr lang="fr-FR" sz="2000" dirty="0"/>
          </a:p>
        </p:txBody>
      </p:sp>
      <p:sp>
        <p:nvSpPr>
          <p:cNvPr id="3" name="Espace réservé du contenu 2"/>
          <p:cNvSpPr>
            <a:spLocks noGrp="1"/>
          </p:cNvSpPr>
          <p:nvPr>
            <p:ph sz="quarter" idx="1"/>
          </p:nvPr>
        </p:nvSpPr>
        <p:spPr/>
        <p:txBody>
          <a:bodyPr>
            <a:normAutofit fontScale="32500" lnSpcReduction="20000"/>
          </a:bodyPr>
          <a:lstStyle/>
          <a:p>
            <a:r>
              <a:rPr lang="fr-FR" sz="3700" b="1" dirty="0" smtClean="0"/>
              <a:t>CE 6 novembre 2002 Soulier</a:t>
            </a:r>
          </a:p>
          <a:p>
            <a:r>
              <a:rPr lang="fr-FR" b="1" dirty="0" smtClean="0"/>
              <a:t>Considérant</a:t>
            </a:r>
            <a:r>
              <a:rPr lang="fr-FR" dirty="0" smtClean="0"/>
              <a:t> </a:t>
            </a:r>
            <a:r>
              <a:rPr lang="fr-FR" dirty="0"/>
              <a:t>qu'une décision administrative accordant un avantage financier crée des droits au profit de son bénéficiaire alors même que l'administration avait l'obligation de refuser cet avantage </a:t>
            </a:r>
            <a:r>
              <a:rPr lang="fr-FR" dirty="0" smtClean="0"/>
              <a:t>; qu'en </a:t>
            </a:r>
            <a:r>
              <a:rPr lang="fr-FR" dirty="0"/>
              <a:t>revanche, n'ont pas cet effet les mesures qui se bornent à procéder à la liquidation de la créance née d'une décision prise antérieurement ;</a:t>
            </a:r>
          </a:p>
          <a:p>
            <a:r>
              <a:rPr lang="fr-FR" sz="3700" b="1" dirty="0" smtClean="0"/>
              <a:t>CE, 12 octobre 2009 </a:t>
            </a:r>
            <a:r>
              <a:rPr lang="fr-FR" sz="3700" b="1" dirty="0" err="1" smtClean="0"/>
              <a:t>Fontenille</a:t>
            </a:r>
            <a:r>
              <a:rPr lang="fr-FR" sz="3700" b="1" dirty="0" smtClean="0"/>
              <a:t> </a:t>
            </a:r>
          </a:p>
          <a:p>
            <a:r>
              <a:rPr lang="fr-FR" dirty="0" smtClean="0"/>
              <a:t>Considérant </a:t>
            </a:r>
            <a:r>
              <a:rPr lang="fr-FR" dirty="0"/>
              <a:t>que, sous réserve de dispositions législatives ou réglementaires contraires et hors le cas où il est satisfait à une demande du bénéficiaire, l'administration ne peut retirer une décision individuelle créatrice de droits, si elle est illégale, que dans le délai de quatre mois suivant la prise de cette décision ; qu'une décision administrative explicite accordant un avantage financier crée des droits au profit de son bénéficiaire alors même que l'administration avait l'obligation de refuser cet avantage ; qu'en revanche, n'ont pas cet effet les mesures qui se bornent à procéder à la liquidation de la créance née d'une décision prise antérieurement ; </a:t>
            </a:r>
            <a:r>
              <a:rPr lang="fr-FR" dirty="0">
                <a:solidFill>
                  <a:srgbClr val="FF0000"/>
                </a:solidFill>
              </a:rPr>
              <a:t>que le maintien indu du versement d'un avantage financier à un agent public, alors même que le bénéficiaire a informé l'ordonnateur qu'il ne remplit plus les conditions de l'octroi de cet avantage, n'a pas le caractère d'une décision accordant un avantage financier et constitue une simple erreur de liquidation ; qu'il appartient à l'administration de corriger cette erreur et de réclamer le reversement des sommes payées à tort, sans que l'agent intéressé puisse se prévaloir de droits acquis à l'encontre d'une telle demande de reversement </a:t>
            </a:r>
            <a:r>
              <a:rPr lang="fr-FR" dirty="0" smtClean="0"/>
              <a:t>;</a:t>
            </a:r>
          </a:p>
          <a:p>
            <a:endParaRPr lang="fr-FR" dirty="0" smtClean="0"/>
          </a:p>
          <a:p>
            <a:r>
              <a:rPr lang="fr-FR" sz="3700" b="1" dirty="0" smtClean="0"/>
              <a:t>CE, Avis 28 mai 2014 Le Mignon et Communal</a:t>
            </a:r>
          </a:p>
          <a:p>
            <a:r>
              <a:rPr lang="fr-FR" dirty="0" smtClean="0"/>
              <a:t>. </a:t>
            </a:r>
            <a:r>
              <a:rPr lang="fr-FR" dirty="0"/>
              <a:t>L'article 37-1 de la loi du 12 avril 2000, dans sa rédaction issue de l'article 94 de la loi n° 2011-1978 du 28 décembre 2011 portant loi de finances rectificative pour 2011, dispose toutefois que : « Les créances résultant de paiements indus effectués par les personnes publiques en matière de rémunération de leurs agents peuvent être répétées dans un délai de deux années à compter du premier jour du mois suivant celui de la date de mise en paiement du versement erroné, y compris lorsque ces créances ont pour origine une décision créatrice de droits irrégulière devenue définitive. / Toutefois, la répétition des sommes versées n'est pas soumise à ce délai dans le cas de paiements indus résultant soit de l'absence d'information de l'administration par un agent de modifications de sa situation personnelle ou familiale susceptibles d'avoir une incidence sur le montant de sa rémunération, soit de la transmission par un agent d'informations inexactes sur sa situation personnelle ou familiale. / Les deux premiers alinéas ne s'appliquent pas aux paiements ayant pour fondement une décision créatrice de droits prise en application d'une disposition réglementaire ayant fait l'objet d'une annulation contentieuse ou une décision créatrice de droits irrégulière relative à une nomination dans un grade lorsque ces paiements font pour cette raison l'objet d'une procédure de recouvrement ».</a:t>
            </a:r>
            <a:br>
              <a:rPr lang="fr-FR" dirty="0"/>
            </a:br>
            <a:r>
              <a:rPr lang="fr-FR" dirty="0"/>
              <a:t/>
            </a:r>
            <a:br>
              <a:rPr lang="fr-FR" dirty="0"/>
            </a:br>
            <a:r>
              <a:rPr lang="fr-FR" dirty="0"/>
              <a:t>4. Il résulte de ces dispositions qu'une somme indûment versée par une personne publique à l'un de ses agents au titre de sa rémunération peut, en principe, être répétée dans un délai de deux ans à compter du premier jour du mois suivant celui de sa date de mise en paiement sans que puisse y faire obstacle la circonstance que la décision créatrice de droits qui en constitue le fondement ne peut plus être retirée.</a:t>
            </a:r>
          </a:p>
        </p:txBody>
      </p:sp>
    </p:spTree>
    <p:extLst>
      <p:ext uri="{BB962C8B-B14F-4D97-AF65-F5344CB8AC3E}">
        <p14:creationId xmlns:p14="http://schemas.microsoft.com/office/powerpoint/2010/main" val="948330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6 mars 2009 Coulibaly</a:t>
            </a:r>
            <a:endParaRPr lang="fr-FR" dirty="0"/>
          </a:p>
        </p:txBody>
      </p:sp>
      <p:sp>
        <p:nvSpPr>
          <p:cNvPr id="3" name="Espace réservé du contenu 2"/>
          <p:cNvSpPr>
            <a:spLocks noGrp="1"/>
          </p:cNvSpPr>
          <p:nvPr>
            <p:ph sz="quarter" idx="1"/>
          </p:nvPr>
        </p:nvSpPr>
        <p:spPr/>
        <p:txBody>
          <a:bodyPr>
            <a:normAutofit fontScale="77500" lnSpcReduction="20000"/>
          </a:bodyPr>
          <a:lstStyle/>
          <a:p>
            <a:r>
              <a:rPr lang="fr-FR" dirty="0"/>
              <a:t>Considérant que, sous réserve de dispositions législatives ou réglementaires contraires, et hors le cas où il est satisfait à une demande du bénéficiaire, l'administration ne peut retirer ou abroger une décision expresse individuelle créatrice de droits que dans le délai de quatre mois suivant l'intervention de cette décision et si elle est illégale ; que la décision par laquelle le conseil départemental décide d'inscrire un praticien au tableau en application de l'article L. 4112-1 du code de la santé publique a le caractère d'une décision individuelle créatrice de droits ; que s'il incombe au conseil départemental de tenir à jour ce tableau et de radier de celui-ci les praticiens qui, par suite de l'intervention de circonstances postérieures à leur inscription, ont cessé de remplir les conditions requises pour y figurer, il ne peut, en l'absence de fraude, sans méconnaître les droits acquis qui résultent de l'inscription, décider plus de quatre mois après celle-ci de radier un praticien au motif que les diplômes au vu desquels il a été inscrit n'auraient pas été de nature à permettre légalement son inscription ;</a:t>
            </a:r>
          </a:p>
          <a:p>
            <a:endParaRPr lang="fr-FR" dirty="0"/>
          </a:p>
        </p:txBody>
      </p:sp>
    </p:spTree>
    <p:extLst>
      <p:ext uri="{BB962C8B-B14F-4D97-AF65-F5344CB8AC3E}">
        <p14:creationId xmlns:p14="http://schemas.microsoft.com/office/powerpoint/2010/main" val="351222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Le cadre général </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3945558863"/>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32137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CE 28 mai 2005 Société </a:t>
            </a:r>
            <a:r>
              <a:rPr lang="fr-FR" sz="3600" dirty="0" err="1" smtClean="0"/>
              <a:t>Soine</a:t>
            </a:r>
            <a:r>
              <a:rPr lang="fr-FR" sz="3600" dirty="0" smtClean="0"/>
              <a:t> et associés et CE 8 juillet 2005 Ministre de  la Santé</a:t>
            </a:r>
            <a:endParaRPr lang="fr-FR" sz="3600" dirty="0"/>
          </a:p>
        </p:txBody>
      </p:sp>
      <p:sp>
        <p:nvSpPr>
          <p:cNvPr id="3" name="Espace réservé du contenu 2"/>
          <p:cNvSpPr>
            <a:spLocks noGrp="1"/>
          </p:cNvSpPr>
          <p:nvPr>
            <p:ph sz="quarter" idx="1"/>
          </p:nvPr>
        </p:nvSpPr>
        <p:spPr/>
        <p:txBody>
          <a:bodyPr>
            <a:normAutofit fontScale="55000" lnSpcReduction="20000"/>
          </a:bodyPr>
          <a:lstStyle/>
          <a:p>
            <a:endParaRPr lang="fr-FR" dirty="0"/>
          </a:p>
          <a:p>
            <a:r>
              <a:rPr lang="fr-FR" dirty="0" smtClean="0"/>
              <a:t>CE 28 mai 2005 Société </a:t>
            </a:r>
            <a:r>
              <a:rPr lang="fr-FR" dirty="0" err="1" smtClean="0"/>
              <a:t>Soine</a:t>
            </a:r>
            <a:r>
              <a:rPr lang="fr-FR" dirty="0" smtClean="0"/>
              <a:t> et associés</a:t>
            </a:r>
          </a:p>
          <a:p>
            <a:r>
              <a:rPr lang="fr-FR" dirty="0" smtClean="0"/>
              <a:t>Considérant </a:t>
            </a:r>
            <a:r>
              <a:rPr lang="fr-FR" dirty="0"/>
              <a:t>que, sous réserve de dispositions législatives et réglementaires contraires, et hors le cas où il est satisfait à une demande du bénéficiaire, l'administration ne peut retirer une décision individuelle explicite créatrice de droit, si elle est entachée d'illégalité, que dans le délai de quatre mois suivant la prise de cette décision ; que sont au nombre des dispositions réglementaires contraires celles prévues par l'article R. 436-6 du code du travail, dans sa rédaction issue du décret du 20 juin 2001, en vertu desquelles le ministre, saisi d'un recours hiérarchique dans le délai de deux mois suivant la notification de la décision de l'inspecteur du travail, dispose d'un délai de quatre mois pour statuer, son silence à l'expiration de ce délai valant rejet du recours ; qu'il suit de là que la cour administrative d'appel de Douai n'a pas commis d'erreur de droit en jugeant que le ministre chargé du travail, saisi le 4 décembre 2001 d'un recours hiérarchique dirigé contre la décision du 22 octobre 2001, par laquelle l'inspecteur du travail avait accordé à la Sarl Inter-Prévention l'autorisation de licencier M. </a:t>
            </a:r>
            <a:r>
              <a:rPr lang="fr-FR" dirty="0" err="1"/>
              <a:t>Fokam</a:t>
            </a:r>
            <a:r>
              <a:rPr lang="fr-FR" dirty="0"/>
              <a:t>, avait pu légalement, par sa décision du 3 avril 2002, retirer cette autorisation </a:t>
            </a:r>
            <a:endParaRPr lang="fr-FR" dirty="0" smtClean="0"/>
          </a:p>
          <a:p>
            <a:r>
              <a:rPr lang="fr-FR" b="1" dirty="0" smtClean="0"/>
              <a:t>CE 8 juillet 2005 Ministre de la Santé</a:t>
            </a:r>
          </a:p>
          <a:p>
            <a:r>
              <a:rPr lang="fr-FR" dirty="0" smtClean="0"/>
              <a:t>l'exercice </a:t>
            </a:r>
            <a:r>
              <a:rPr lang="fr-FR" dirty="0"/>
              <a:t>par la clinique Saint-Michel du recours hiérarchique devant le ministre chargé de la santé, dont la décision se substitue à celle de l'Agence régionale de l'hospitalisation de </a:t>
            </a:r>
            <a:r>
              <a:rPr lang="fr-FR" dirty="0" err="1"/>
              <a:t>Provence-Alpes-Côte-d'Azur</a:t>
            </a:r>
            <a:r>
              <a:rPr lang="fr-FR" dirty="0"/>
              <a:t>, a eu pour effet de dessaisir cette agence  ; que, dès lors, en enjoignant à l'Agence régionale de l'hospitalisation de </a:t>
            </a:r>
            <a:r>
              <a:rPr lang="fr-FR" dirty="0" err="1"/>
              <a:t>Provence-Alpes-Côte-d'Azur</a:t>
            </a:r>
            <a:r>
              <a:rPr lang="fr-FR" dirty="0"/>
              <a:t> de réexaminer la demande en cas de rejet du recours par le ministre, le juge des référés du tribunal administratif de Nice a entaché son ordonnance d'une première erreur de droit  ; </a:t>
            </a:r>
            <a:br>
              <a:rPr lang="fr-FR" dirty="0"/>
            </a:br>
            <a:endParaRPr lang="fr-FR" dirty="0"/>
          </a:p>
        </p:txBody>
      </p:sp>
    </p:spTree>
    <p:extLst>
      <p:ext uri="{BB962C8B-B14F-4D97-AF65-F5344CB8AC3E}">
        <p14:creationId xmlns:p14="http://schemas.microsoft.com/office/powerpoint/2010/main" val="2779541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CE 26 janvier 2007 </a:t>
            </a:r>
            <a:br>
              <a:rPr lang="fr-FR" dirty="0" smtClean="0"/>
            </a:br>
            <a:r>
              <a:rPr lang="fr-FR" dirty="0" smtClean="0"/>
              <a:t>SAS </a:t>
            </a:r>
            <a:r>
              <a:rPr lang="fr-FR" dirty="0"/>
              <a:t>KAEFER WANNER</a:t>
            </a:r>
          </a:p>
        </p:txBody>
      </p:sp>
      <p:sp>
        <p:nvSpPr>
          <p:cNvPr id="3" name="Espace réservé du contenu 2"/>
          <p:cNvSpPr>
            <a:spLocks noGrp="1"/>
          </p:cNvSpPr>
          <p:nvPr>
            <p:ph sz="quarter" idx="1"/>
          </p:nvPr>
        </p:nvSpPr>
        <p:spPr/>
        <p:txBody>
          <a:bodyPr>
            <a:normAutofit fontScale="77500" lnSpcReduction="20000"/>
          </a:bodyPr>
          <a:lstStyle/>
          <a:p>
            <a:r>
              <a:rPr lang="fr-FR" dirty="0"/>
              <a:t>Considérant qu'en jugeant que le ministre chargé du travail pouvait légalement, dans le délai de recours contentieux, rapporter sa décision implicite rejetant le recours hiérarchique formé contre la décision de l'inspecteur du travail autorisant le licenciement d'un salarié protégé qui était créatrice de droit au profit de l'employeur, dès lors que ces deux décisions étaient illégales, la cour administrative d'appel de Bordeaux n'a pas entaché son arrêt d'erreur de droit ;</a:t>
            </a:r>
          </a:p>
          <a:p>
            <a:endParaRPr lang="fr-FR" dirty="0"/>
          </a:p>
          <a:p>
            <a:r>
              <a:rPr lang="fr-FR" dirty="0"/>
              <a:t>Considérant que, dès lors que la cour avait jugé que le ministre pouvait légalement revenir sur l'autorisation de licenciement sollicitée au motif que le licenciement avait été précédé d'une procédure irrégulière et que l'employeur avait méconnu l'obligation de rechercher les possibilités de reclasser M. A, elle n'avait pas à répondre au moyen tiré de ce que c'était à tort que le ministre avait estimé que l'inspecteur du travail était géographiquement incompétent ;</a:t>
            </a:r>
          </a:p>
          <a:p>
            <a:endParaRPr lang="fr-FR" dirty="0"/>
          </a:p>
        </p:txBody>
      </p:sp>
    </p:spTree>
    <p:extLst>
      <p:ext uri="{BB962C8B-B14F-4D97-AF65-F5344CB8AC3E}">
        <p14:creationId xmlns:p14="http://schemas.microsoft.com/office/powerpoint/2010/main" val="4204761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Les droits et prérogatives des autorités agissant sur recours</a:t>
            </a:r>
            <a:br>
              <a:rPr lang="fr-FR" sz="2400" dirty="0" smtClean="0"/>
            </a:br>
            <a:r>
              <a:rPr lang="fr-FR" sz="2400" dirty="0" smtClean="0"/>
              <a:t>(Régularisation de la décision contestée)</a:t>
            </a:r>
            <a:endParaRPr lang="fr-FR" sz="2400" dirty="0"/>
          </a:p>
        </p:txBody>
      </p:sp>
      <p:sp>
        <p:nvSpPr>
          <p:cNvPr id="3" name="Espace réservé du contenu 2"/>
          <p:cNvSpPr>
            <a:spLocks noGrp="1"/>
          </p:cNvSpPr>
          <p:nvPr>
            <p:ph sz="quarter" idx="1"/>
          </p:nvPr>
        </p:nvSpPr>
        <p:spPr/>
        <p:txBody>
          <a:bodyPr/>
          <a:lstStyle/>
          <a:p>
            <a:pPr marL="0" indent="0">
              <a:buNone/>
            </a:pPr>
            <a:r>
              <a:rPr lang="fr-FR" dirty="0" smtClean="0"/>
              <a:t> </a:t>
            </a:r>
            <a:endParaRPr lang="fr-FR" dirty="0"/>
          </a:p>
        </p:txBody>
      </p:sp>
      <p:graphicFrame>
        <p:nvGraphicFramePr>
          <p:cNvPr id="4" name="Diagramme 3"/>
          <p:cNvGraphicFramePr/>
          <p:nvPr>
            <p:extLst>
              <p:ext uri="{D42A27DB-BD31-4B8C-83A1-F6EECF244321}">
                <p14:modId xmlns:p14="http://schemas.microsoft.com/office/powerpoint/2010/main" val="165899898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4984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CE 18 novembre 2005 </a:t>
            </a:r>
            <a:r>
              <a:rPr lang="fr-FR" dirty="0" err="1" smtClean="0"/>
              <a:t>Houlbreque</a:t>
            </a:r>
            <a:endParaRPr lang="fr-FR" dirty="0"/>
          </a:p>
        </p:txBody>
      </p:sp>
      <p:sp>
        <p:nvSpPr>
          <p:cNvPr id="3" name="Espace réservé du contenu 2"/>
          <p:cNvSpPr>
            <a:spLocks noGrp="1"/>
          </p:cNvSpPr>
          <p:nvPr>
            <p:ph sz="quarter" idx="1"/>
          </p:nvPr>
        </p:nvSpPr>
        <p:spPr/>
        <p:txBody>
          <a:bodyPr>
            <a:normAutofit fontScale="62500" lnSpcReduction="20000"/>
          </a:bodyPr>
          <a:lstStyle/>
          <a:p>
            <a:r>
              <a:rPr lang="fr-FR" dirty="0" smtClean="0"/>
              <a:t>Considérant </a:t>
            </a:r>
            <a:r>
              <a:rPr lang="fr-FR" dirty="0"/>
              <a:t>que l'institution par ces dispositions d'un recours administratif, préalable obligatoire à la saisine du juge, a pour effet de laisser à l'autorité compétente pour en connaître le soin d'arrêter définitivement la position de l'administration ; qu'il s'ensuit que la décision prise à la suite du recours se substitue nécessairement à la décision initiale ; qu'elle est seule susceptible d'être déférée au juge de la </a:t>
            </a:r>
            <a:r>
              <a:rPr lang="fr-FR" dirty="0" smtClean="0"/>
              <a:t>légalité </a:t>
            </a:r>
            <a:r>
              <a:rPr lang="fr-FR" dirty="0"/>
              <a:t>; </a:t>
            </a:r>
            <a:endParaRPr lang="fr-FR" dirty="0" smtClean="0"/>
          </a:p>
          <a:p>
            <a:r>
              <a:rPr lang="fr-FR" dirty="0" smtClean="0"/>
              <a:t>que si l'exercice d'un tel recours a pour but de permettre à l'autorité administrative, dans la limite de ses compétences, de remédier aux illégalités dont pourrait être entachée la décision initiale, sans attendre l'intervention du juge, la décision prise sur le recours n'en demeure pas moins soumise elle-même au principe de légalité ;</a:t>
            </a:r>
          </a:p>
          <a:p>
            <a:r>
              <a:rPr lang="fr-FR" dirty="0" smtClean="0"/>
              <a:t>Considérant que si l'article 41 de la loi du 13 juillet 1972 alors en vigueur prévoit pour l'établissement du tableau d'avancement l'intervention d'une commission dont il fixe la composition, aucun texte non plus qu'aucun principe général n'impose la communication à l'intéressé des documents soumis à la commission d'avancement ; qu'ainsi, le requérant, qui soutient n'avoir pas eu communication de son dossier et des documents sur lesquels la commission d'avancement s'est prononcée, n'est pas fondé à soutenir que la décision (</a:t>
            </a:r>
            <a:r>
              <a:rPr lang="fr-FR" i="1" dirty="0" smtClean="0"/>
              <a:t>du Ministre après avis de la commission des recours</a:t>
            </a:r>
            <a:r>
              <a:rPr lang="fr-FR" dirty="0" smtClean="0"/>
              <a:t>) refusant de l'inscrire au tableau d'avancement pour 2004 serait intervenue à l'issue d'une procédure irrégulière ;</a:t>
            </a:r>
          </a:p>
          <a:p>
            <a:endParaRPr lang="fr-FR" dirty="0"/>
          </a:p>
          <a:p>
            <a:endParaRPr lang="fr-FR" dirty="0" smtClean="0"/>
          </a:p>
          <a:p>
            <a:endParaRPr lang="fr-FR" dirty="0"/>
          </a:p>
        </p:txBody>
      </p:sp>
    </p:spTree>
    <p:extLst>
      <p:ext uri="{BB962C8B-B14F-4D97-AF65-F5344CB8AC3E}">
        <p14:creationId xmlns:p14="http://schemas.microsoft.com/office/powerpoint/2010/main" val="3206800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29 juin 2011 Maire</a:t>
            </a:r>
            <a:endParaRPr lang="fr-FR" dirty="0"/>
          </a:p>
        </p:txBody>
      </p:sp>
      <p:sp>
        <p:nvSpPr>
          <p:cNvPr id="3" name="Espace réservé du contenu 2"/>
          <p:cNvSpPr>
            <a:spLocks noGrp="1"/>
          </p:cNvSpPr>
          <p:nvPr>
            <p:ph sz="quarter" idx="1"/>
          </p:nvPr>
        </p:nvSpPr>
        <p:spPr/>
        <p:txBody>
          <a:bodyPr>
            <a:normAutofit fontScale="62500" lnSpcReduction="20000"/>
          </a:bodyPr>
          <a:lstStyle/>
          <a:p>
            <a:endParaRPr lang="fr-FR" dirty="0"/>
          </a:p>
          <a:p>
            <a:r>
              <a:rPr lang="fr-FR" dirty="0"/>
              <a:t>Le litige dont la haute juridiction était saisie portait sur une décision de la Commission de désendettement des rapatriés. Le requérant avait exercé le RAPO prévu par les textes et demandait l'annulation du rejet qui lui avait été opposé. </a:t>
            </a:r>
            <a:endParaRPr lang="fr-FR" dirty="0" smtClean="0"/>
          </a:p>
          <a:p>
            <a:r>
              <a:rPr lang="fr-FR" dirty="0" smtClean="0"/>
              <a:t>Après </a:t>
            </a:r>
            <a:r>
              <a:rPr lang="fr-FR" dirty="0"/>
              <a:t>avoir rappelé le considérant de principe de la décision </a:t>
            </a:r>
            <a:r>
              <a:rPr lang="fr-FR" dirty="0" err="1"/>
              <a:t>Houlbreque</a:t>
            </a:r>
            <a:r>
              <a:rPr lang="fr-FR" dirty="0"/>
              <a:t>, le Conseil d'Etat précise « </a:t>
            </a:r>
            <a:r>
              <a:rPr lang="fr-FR" dirty="0">
                <a:solidFill>
                  <a:srgbClr val="FFFF00"/>
                </a:solidFill>
              </a:rPr>
              <a:t>que lorsque la décision a été prise selon une procédure entachée d'une irrégularité à laquelle le ministre chargé des rapatriés, saisi d'un recours présenté contre une décision de la Commission nationale de désendettement des rapatriés réinstallés dans une profession non salariée, ne peut remédier, il incombe au ministre de rapporter la décision initiale et d'ordonner qu'une nouvelle procédure, exempte du vice qui l'avait antérieurement entachée, soit suivie </a:t>
            </a:r>
            <a:r>
              <a:rPr lang="fr-FR" dirty="0"/>
              <a:t>». </a:t>
            </a:r>
            <a:r>
              <a:rPr lang="fr-FR" dirty="0" smtClean="0"/>
              <a:t>Toutefois</a:t>
            </a:r>
            <a:r>
              <a:rPr lang="fr-FR" dirty="0"/>
              <a:t>, en l'espèce, il juge « qu'une irrégularité affectant la représentation des rapatriés au sein de la Commission nationale de désendettement des rapatriés réinstallés dans une profession non salariée, lorsque cette commission examine la demande d'un rapatrié, n'est pas au nombre de celles auxquelles le ministre ne peut remédier lorsqu'il statue sur le recours administratif préalable de l'intéressé, dès lors notamment que le ministre, qui a désigné les membres de cette représentation, a la faculté de les consulter »</a:t>
            </a:r>
          </a:p>
        </p:txBody>
      </p:sp>
    </p:spTree>
    <p:extLst>
      <p:ext uri="{BB962C8B-B14F-4D97-AF65-F5344CB8AC3E}">
        <p14:creationId xmlns:p14="http://schemas.microsoft.com/office/powerpoint/2010/main" val="2426098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recours administratives préalables</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971075972"/>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3950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L’articulation des recours</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63258911"/>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959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L’articulation des recours</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3339585523"/>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63733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Durée excessive de la procédure</a:t>
            </a:r>
            <a:br>
              <a:rPr lang="fr-FR" dirty="0" smtClean="0"/>
            </a:br>
            <a:r>
              <a:rPr lang="fr-FR" dirty="0" smtClean="0"/>
              <a:t>CE 6 avril 2015 </a:t>
            </a:r>
            <a:r>
              <a:rPr lang="fr-FR" dirty="0" err="1" smtClean="0"/>
              <a:t>Stud</a:t>
            </a:r>
            <a:r>
              <a:rPr lang="fr-FR" dirty="0" smtClean="0"/>
              <a:t>’ Arts</a:t>
            </a:r>
            <a:endParaRPr lang="fr-FR" dirty="0"/>
          </a:p>
        </p:txBody>
      </p:sp>
      <p:pic>
        <p:nvPicPr>
          <p:cNvPr id="4" name="Espace réservé du contenu 3"/>
          <p:cNvPicPr>
            <a:picLocks noGrp="1" noChangeAspect="1"/>
          </p:cNvPicPr>
          <p:nvPr>
            <p:ph sz="quarter" idx="1"/>
          </p:nvPr>
        </p:nvPicPr>
        <p:blipFill>
          <a:blip r:embed="rId2"/>
          <a:stretch>
            <a:fillRect/>
          </a:stretch>
        </p:blipFill>
        <p:spPr>
          <a:xfrm>
            <a:off x="467544" y="2276872"/>
            <a:ext cx="7920880" cy="3384375"/>
          </a:xfrm>
          <a:prstGeom prst="rect">
            <a:avLst/>
          </a:prstGeom>
        </p:spPr>
      </p:pic>
    </p:spTree>
    <p:extLst>
      <p:ext uri="{BB962C8B-B14F-4D97-AF65-F5344CB8AC3E}">
        <p14:creationId xmlns:p14="http://schemas.microsoft.com/office/powerpoint/2010/main" val="20731315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fontScale="90000"/>
          </a:bodyPr>
          <a:lstStyle/>
          <a:p>
            <a:r>
              <a:rPr lang="fr-FR" sz="2700" dirty="0" smtClean="0"/>
              <a:t/>
            </a:r>
            <a:br>
              <a:rPr lang="fr-FR" sz="2700" dirty="0" smtClean="0"/>
            </a:br>
            <a:r>
              <a:rPr lang="fr-FR" sz="2700" dirty="0"/>
              <a:t/>
            </a:r>
            <a:br>
              <a:rPr lang="fr-FR" sz="2700" dirty="0"/>
            </a:br>
            <a:r>
              <a:rPr lang="fr-FR" sz="2700" dirty="0" smtClean="0"/>
              <a:t>3.1 La préservation de l’accès au juge</a:t>
            </a:r>
            <a:br>
              <a:rPr lang="fr-FR" sz="2700" dirty="0" smtClean="0"/>
            </a:br>
            <a:r>
              <a:rPr lang="fr-FR" sz="2700" dirty="0" smtClean="0"/>
              <a:t>- </a:t>
            </a:r>
            <a:r>
              <a:rPr lang="fr-FR" sz="1600" dirty="0" smtClean="0"/>
              <a:t>interruption sous conditions du délai contentieux</a:t>
            </a:r>
            <a:br>
              <a:rPr lang="fr-FR" sz="1600" dirty="0" smtClean="0"/>
            </a:br>
            <a:r>
              <a:rPr lang="fr-FR" sz="1600" dirty="0" smtClean="0"/>
              <a:t>- coordination du RAPO avec le référé suspension</a:t>
            </a:r>
            <a:r>
              <a:rPr lang="fr-FR" sz="1800" dirty="0" smtClean="0"/>
              <a:t/>
            </a:r>
            <a:br>
              <a:rPr lang="fr-FR" sz="1800" dirty="0" smtClean="0"/>
            </a:br>
            <a:r>
              <a:rPr lang="fr-FR" sz="1800" dirty="0" smtClean="0"/>
              <a:t> </a:t>
            </a:r>
            <a:r>
              <a:rPr lang="fr-FR" sz="3600" dirty="0" smtClean="0"/>
              <a:t/>
            </a:r>
            <a:br>
              <a:rPr lang="fr-FR" sz="3600" dirty="0" smtClean="0"/>
            </a:b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3929874420"/>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4193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1.1 Définitions et fondements </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3480127201"/>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40239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272" y="260648"/>
            <a:ext cx="8534400" cy="758952"/>
          </a:xfrm>
        </p:spPr>
        <p:txBody>
          <a:bodyPr>
            <a:noAutofit/>
          </a:bodyPr>
          <a:lstStyle/>
          <a:p>
            <a:r>
              <a:rPr lang="fr-FR" dirty="0"/>
              <a:t/>
            </a:r>
            <a:br>
              <a:rPr lang="fr-FR" dirty="0"/>
            </a:br>
            <a:r>
              <a:rPr lang="fr-FR" sz="2800" dirty="0"/>
              <a:t>Code des  </a:t>
            </a:r>
            <a:r>
              <a:rPr lang="fr-FR" sz="2800" dirty="0" smtClean="0"/>
              <a:t>relations entre le public et l’administration Article </a:t>
            </a:r>
            <a:r>
              <a:rPr lang="fr-FR" sz="2800" dirty="0"/>
              <a:t>L411-2</a:t>
            </a:r>
          </a:p>
        </p:txBody>
      </p:sp>
      <p:sp>
        <p:nvSpPr>
          <p:cNvPr id="3" name="Espace réservé du contenu 2"/>
          <p:cNvSpPr>
            <a:spLocks noGrp="1"/>
          </p:cNvSpPr>
          <p:nvPr>
            <p:ph sz="quarter" idx="1"/>
          </p:nvPr>
        </p:nvSpPr>
        <p:spPr/>
        <p:txBody>
          <a:bodyPr>
            <a:normAutofit/>
          </a:bodyPr>
          <a:lstStyle/>
          <a:p>
            <a:endParaRPr lang="fr-FR" dirty="0"/>
          </a:p>
          <a:p>
            <a:endParaRPr lang="fr-FR" dirty="0"/>
          </a:p>
          <a:p>
            <a:r>
              <a:rPr lang="fr-FR" dirty="0"/>
              <a:t>Toute décision administrative peut faire l'objet, dans le délai imparti pour l'introduction d'un recours contentieux, d'un recours gracieux ou hiérarchique qui </a:t>
            </a:r>
            <a:r>
              <a:rPr lang="fr-FR" dirty="0" smtClean="0"/>
              <a:t>interrompt </a:t>
            </a:r>
            <a:r>
              <a:rPr lang="fr-FR" dirty="0"/>
              <a:t>le cours de ce délai</a:t>
            </a:r>
            <a:r>
              <a:rPr lang="fr-FR" dirty="0" smtClean="0"/>
              <a:t>.</a:t>
            </a:r>
          </a:p>
          <a:p>
            <a:r>
              <a:rPr lang="fr-FR" dirty="0" smtClean="0"/>
              <a:t>(…)</a:t>
            </a:r>
          </a:p>
          <a:p>
            <a:pPr lvl="1"/>
            <a:r>
              <a:rPr lang="fr-FR" dirty="0"/>
              <a:t>Confirme Conseil d’Etat 10 juillet 1964 Centre médico-pédagogique de Beaulieu (règle générale de procédure)</a:t>
            </a:r>
          </a:p>
          <a:p>
            <a:endParaRPr lang="fr-FR" dirty="0"/>
          </a:p>
        </p:txBody>
      </p:sp>
    </p:spTree>
    <p:extLst>
      <p:ext uri="{BB962C8B-B14F-4D97-AF65-F5344CB8AC3E}">
        <p14:creationId xmlns:p14="http://schemas.microsoft.com/office/powerpoint/2010/main" val="1026572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CE, sect., 3 déc. 2004, n° 260786, </a:t>
            </a:r>
            <a:r>
              <a:rPr lang="fr-FR" dirty="0" err="1"/>
              <a:t>Quinio</a:t>
            </a:r>
            <a:r>
              <a:rPr lang="fr-FR" dirty="0"/>
              <a:t> :</a:t>
            </a:r>
          </a:p>
        </p:txBody>
      </p:sp>
      <p:sp>
        <p:nvSpPr>
          <p:cNvPr id="3" name="Espace réservé du contenu 2"/>
          <p:cNvSpPr>
            <a:spLocks noGrp="1"/>
          </p:cNvSpPr>
          <p:nvPr>
            <p:ph sz="quarter" idx="1"/>
          </p:nvPr>
        </p:nvSpPr>
        <p:spPr/>
        <p:txBody>
          <a:bodyPr>
            <a:normAutofit fontScale="85000" lnSpcReduction="20000"/>
          </a:bodyPr>
          <a:lstStyle/>
          <a:p>
            <a:pPr algn="just"/>
            <a:r>
              <a:rPr lang="fr-FR" sz="2800" dirty="0" smtClean="0"/>
              <a:t>« </a:t>
            </a:r>
            <a:r>
              <a:rPr lang="fr-FR" sz="2800" dirty="0"/>
              <a:t>Considérant qu'il ressort des pièces du dossier que la décision du garde des sceaux, ministre de la justice, du 26 mars 2003 a été notifiée à M. X le 11 avril 2003 ; </a:t>
            </a:r>
            <a:r>
              <a:rPr lang="fr-FR" sz="2800" dirty="0">
                <a:solidFill>
                  <a:srgbClr val="FFFF00"/>
                </a:solidFill>
              </a:rPr>
              <a:t>que celui-ci a formé, le 10 juin 2003, soit dans le délai de recours contentieux ouvert contre ladite décision, un recours gracieux, qui n'a été rejeté que par une décision implicite acquise le 10 août 2003 </a:t>
            </a:r>
            <a:r>
              <a:rPr lang="fr-FR" sz="2800" dirty="0"/>
              <a:t>; que la requête de M. X, enregistrée au secrétariat du contentieux du Conseil d'Etat le 3 octobre 2003, soit dans le délai de deux mois à compter du rejet du recours gracieux formé contre la décision du 26 mars 2003</a:t>
            </a:r>
            <a:r>
              <a:rPr lang="fr-FR" sz="2800" dirty="0">
                <a:solidFill>
                  <a:srgbClr val="FFFF00"/>
                </a:solidFill>
              </a:rPr>
              <a:t>, n'était, dès lors, pas tardive </a:t>
            </a:r>
            <a:r>
              <a:rPr lang="fr-FR" sz="2800" dirty="0"/>
              <a:t>; </a:t>
            </a:r>
            <a:endParaRPr lang="fr-FR" sz="2800" dirty="0" smtClean="0"/>
          </a:p>
          <a:p>
            <a:pPr algn="just"/>
            <a:r>
              <a:rPr lang="fr-FR" sz="2800" dirty="0" smtClean="0"/>
              <a:t>que</a:t>
            </a:r>
            <a:r>
              <a:rPr lang="fr-FR" sz="2800" dirty="0"/>
              <a:t>, par suite, la fin de non-recevoir opposée à ladite requête par le garde des sceaux, ministre de la justice, doit être écartée ; </a:t>
            </a:r>
            <a:r>
              <a:rPr lang="fr-FR" sz="2800" dirty="0" smtClean="0"/>
              <a:t> »</a:t>
            </a:r>
          </a:p>
        </p:txBody>
      </p:sp>
    </p:spTree>
    <p:extLst>
      <p:ext uri="{BB962C8B-B14F-4D97-AF65-F5344CB8AC3E}">
        <p14:creationId xmlns:p14="http://schemas.microsoft.com/office/powerpoint/2010/main" val="3673551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CE 26 janvier 2011 Ramirez </a:t>
            </a:r>
            <a:br>
              <a:rPr lang="fr-FR" dirty="0" smtClean="0"/>
            </a:br>
            <a:r>
              <a:rPr lang="fr-FR" dirty="0" smtClean="0"/>
              <a:t>(délai du recours)</a:t>
            </a:r>
            <a:endParaRPr lang="fr-FR" dirty="0"/>
          </a:p>
        </p:txBody>
      </p:sp>
      <p:sp>
        <p:nvSpPr>
          <p:cNvPr id="3" name="Espace réservé du contenu 2"/>
          <p:cNvSpPr>
            <a:spLocks noGrp="1"/>
          </p:cNvSpPr>
          <p:nvPr>
            <p:ph sz="quarter" idx="1"/>
          </p:nvPr>
        </p:nvSpPr>
        <p:spPr/>
        <p:txBody>
          <a:bodyPr>
            <a:normAutofit fontScale="47500" lnSpcReduction="20000"/>
          </a:bodyPr>
          <a:lstStyle/>
          <a:p>
            <a:r>
              <a:rPr lang="fr-FR" dirty="0">
                <a:solidFill>
                  <a:srgbClr val="FFFF00"/>
                </a:solidFill>
              </a:rPr>
              <a:t>Considérant, en premier lieu, que, même s'il a un caractère obligatoire, un recours administratif ne peut proroger le délai de recours contentieux contre une décision qu'à la condition d'avoir été formé à l'intérieur de ce délai ; que, par suite, en l'absence d'indication par les dispositions applicables du délai dans lequel doit être formé, à l'encontre d'une décision administrative, un recours administratif préalable obligatoire, ce délai est le délai de recours contentieux de droit commun de deux mois ;</a:t>
            </a:r>
          </a:p>
          <a:p>
            <a:endParaRPr lang="fr-FR" dirty="0">
              <a:solidFill>
                <a:srgbClr val="FFFF00"/>
              </a:solidFill>
            </a:endParaRPr>
          </a:p>
          <a:p>
            <a:r>
              <a:rPr lang="fr-FR" dirty="0"/>
              <a:t>Considérant qu'aux termes de l'article 12 du décret du 4 juin 1999 relatif au désendettement des rapatriés réinstallés dans une profession non salariée : Le ministre chargé des rapatriés peut réformer les décisions prises par la commission nationale. / Avant tout recours contentieux dirigé contre une décision prise par la commission, un recours préalable doit être déposé par le demandeur devant le ministre chargé des rapatriés ; qu'il ressort des pièces du dossier soumis aux juges du fond que la décision de la Commission nationale de désendettement des rapatriés réinstallés dans une profession non salariée ayant rejeté la demande de M. A lui a été notifiée le 1er avril 2003, avec la mention des voies et délais des recours tant administratif que contentieux ; que M. A n'a saisi le Premier ministre de cette décision que le 13 septembre 2004, postérieurement à l'expiration du délai de recours contentieux ; que, par suite, M. A n'est pas fondé à soutenir qu'en jugeant qu'il n'était pas recevable à contester la décision du Premier ministre devant le tribunal administratif, la cour administrative d'appel de Marseille aurait commis une erreur de droit ;</a:t>
            </a:r>
          </a:p>
          <a:p>
            <a:endParaRPr lang="fr-FR" dirty="0"/>
          </a:p>
          <a:p>
            <a:r>
              <a:rPr lang="fr-FR" dirty="0"/>
              <a:t>Considérant, en second lieu, que M. A, qui a été informé lors de la notification de la décision de la Commission nationale de désendettement des rapatriés réinstallés dans une profession non salariée, des règles dont la cour a fait application, n'est en tout état de cause pas fondé à soutenir que l'application par la cour du principe </a:t>
            </a:r>
            <a:r>
              <a:rPr lang="fr-FR" dirty="0" err="1"/>
              <a:t>susrappelé</a:t>
            </a:r>
            <a:r>
              <a:rPr lang="fr-FR" dirty="0"/>
              <a:t> auquel est soumise la recevabilité du recours contentieux, l'aurait privé du droit à un procès équitable ;</a:t>
            </a:r>
          </a:p>
        </p:txBody>
      </p:sp>
    </p:spTree>
    <p:extLst>
      <p:ext uri="{BB962C8B-B14F-4D97-AF65-F5344CB8AC3E}">
        <p14:creationId xmlns:p14="http://schemas.microsoft.com/office/powerpoint/2010/main" val="16900892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CE 18 novembre 2011 EURL Norbert </a:t>
            </a:r>
            <a:r>
              <a:rPr lang="fr-FR" sz="2000" dirty="0" err="1" smtClean="0"/>
              <a:t>Famuralo</a:t>
            </a:r>
            <a:r>
              <a:rPr lang="fr-FR" sz="2000" dirty="0" smtClean="0"/>
              <a:t> et Société Di Trento</a:t>
            </a:r>
            <a:br>
              <a:rPr lang="fr-FR" sz="2000" dirty="0" smtClean="0"/>
            </a:br>
            <a:r>
              <a:rPr lang="fr-FR" sz="2000" dirty="0" smtClean="0"/>
              <a:t>(preuve de l’exercice du recours)</a:t>
            </a:r>
            <a:endParaRPr lang="fr-FR" sz="2000" dirty="0"/>
          </a:p>
        </p:txBody>
      </p:sp>
      <p:sp>
        <p:nvSpPr>
          <p:cNvPr id="3" name="Espace réservé du contenu 2"/>
          <p:cNvSpPr>
            <a:spLocks noGrp="1"/>
          </p:cNvSpPr>
          <p:nvPr>
            <p:ph sz="quarter" idx="1"/>
          </p:nvPr>
        </p:nvSpPr>
        <p:spPr/>
        <p:txBody>
          <a:bodyPr>
            <a:normAutofit fontScale="55000" lnSpcReduction="20000"/>
          </a:bodyPr>
          <a:lstStyle/>
          <a:p>
            <a:r>
              <a:rPr lang="fr-FR" dirty="0"/>
              <a:t>Considérant qu'il ressort des énonciations de l'ordonnance attaquée que, par un arrêté du 8 janvier 2006 notifié le 19 janvier suivant, le maire de la commune de Saint-Cyr-sur-Mer a refusé un permis de construire à l'EURL NORBERT FAMULARO et à la SOCIETE DI TRENTO ; que ces deux sociétés ont demandé le 13 juillet 2006 au tribunal administratif de Nice l'annulation de cette décision ; que le tribunal, faisant droit à la fin de non-recevoir qui avait été soulevée en défense par la commune de Saint-Cyr-sur-Mer et communiquée aux sociétés requérantes, a rejeté leur demande comme tardive et, par suite, irrecevable ; qu'il ressort également des énonciations de cette ordonnance que l'EURL NORBERT FAMULARO et la SOCIETE DI TRENTO ont établi, dans leur requête d'appel contre ce jugement, avoir adressé le 15 mars 2006 un recours gracieux au maire de la commune de Saint-Cyr-sur-Mer qui en a accusé réception le lendemain ;</a:t>
            </a:r>
          </a:p>
          <a:p>
            <a:endParaRPr lang="fr-FR" dirty="0"/>
          </a:p>
          <a:p>
            <a:r>
              <a:rPr lang="fr-FR" dirty="0"/>
              <a:t>Considérant que, saisi de l'appel formé par l'EURL NORBERT FAMULARO et la SOCIETE DI TRENTO, il appartenait au juge d'appel, statuant dans le cadre de l'effet dévolutif de l'appel, de tenir compte de l'ensemble des éléments, produits tant en appel qu'en première instance, de nature à établir le respect, devant le </a:t>
            </a:r>
            <a:r>
              <a:rPr lang="fr-FR" dirty="0">
                <a:solidFill>
                  <a:srgbClr val="FFFF00"/>
                </a:solidFill>
              </a:rPr>
              <a:t>juge de première instance, de la condition de délai posée par l'article R. 421-1 cité ci-dessus ; que, dès lors, en écartant comme inopérante la circonstance qu'un recours gracieux avait prorogé le délai de recours contentieux applicable à la demande de première instance, au seul motif que le document établissant l'existence de ce recours gracieux aurait pu être produit en réponse à une fin de non-recevoir soulevée en première instance et n'avait été produit qu'en instance d'appel, le président de la 1re chambre de la cour administrative d'appel de Marseille a entaché son ordonnance d'une erreur de </a:t>
            </a:r>
            <a:r>
              <a:rPr lang="fr-FR" dirty="0" smtClean="0">
                <a:solidFill>
                  <a:srgbClr val="FFFF00"/>
                </a:solidFill>
              </a:rPr>
              <a:t>droit</a:t>
            </a:r>
            <a:endParaRPr lang="fr-FR" dirty="0"/>
          </a:p>
        </p:txBody>
      </p:sp>
    </p:spTree>
    <p:extLst>
      <p:ext uri="{BB962C8B-B14F-4D97-AF65-F5344CB8AC3E}">
        <p14:creationId xmlns:p14="http://schemas.microsoft.com/office/powerpoint/2010/main" val="12880028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5525" y="692696"/>
            <a:ext cx="8534400" cy="758952"/>
          </a:xfrm>
        </p:spPr>
        <p:txBody>
          <a:bodyPr>
            <a:normAutofit fontScale="90000"/>
          </a:bodyPr>
          <a:lstStyle/>
          <a:p>
            <a:r>
              <a:rPr lang="fr-FR" dirty="0" smtClean="0"/>
              <a:t/>
            </a:r>
            <a:br>
              <a:rPr lang="fr-FR" dirty="0" smtClean="0"/>
            </a:br>
            <a:r>
              <a:rPr lang="fr-FR" sz="3100" dirty="0"/>
              <a:t>CE 4 décembre 2009  Ministre de </a:t>
            </a:r>
            <a:r>
              <a:rPr lang="fr-FR" sz="3100" dirty="0" smtClean="0"/>
              <a:t>l’immigration</a:t>
            </a:r>
            <a:r>
              <a:rPr lang="fr-FR" sz="3600" dirty="0" smtClean="0"/>
              <a:t/>
            </a:r>
            <a:br>
              <a:rPr lang="fr-FR" sz="3600" dirty="0" smtClean="0"/>
            </a:br>
            <a:r>
              <a:rPr lang="fr-FR" sz="3600" dirty="0" smtClean="0"/>
              <a:t>(</a:t>
            </a:r>
            <a:r>
              <a:rPr lang="fr-FR" sz="2200" dirty="0" smtClean="0"/>
              <a:t>procédures </a:t>
            </a:r>
            <a:r>
              <a:rPr lang="fr-FR" sz="2200" dirty="0"/>
              <a:t>administratives </a:t>
            </a:r>
            <a:r>
              <a:rPr lang="fr-FR" sz="2200" dirty="0" smtClean="0"/>
              <a:t>particulières : informations données aux justiciables</a:t>
            </a:r>
            <a:r>
              <a:rPr lang="fr-FR" dirty="0" smtClean="0"/>
              <a:t>)</a:t>
            </a:r>
            <a:endParaRPr lang="fr-FR" dirty="0"/>
          </a:p>
        </p:txBody>
      </p:sp>
      <p:sp>
        <p:nvSpPr>
          <p:cNvPr id="3" name="Espace réservé du contenu 2"/>
          <p:cNvSpPr>
            <a:spLocks noGrp="1"/>
          </p:cNvSpPr>
          <p:nvPr>
            <p:ph sz="quarter" idx="1"/>
          </p:nvPr>
        </p:nvSpPr>
        <p:spPr/>
        <p:txBody>
          <a:bodyPr>
            <a:normAutofit fontScale="25000" lnSpcReduction="20000"/>
          </a:bodyPr>
          <a:lstStyle/>
          <a:p>
            <a:endParaRPr lang="fr-FR" dirty="0"/>
          </a:p>
          <a:p>
            <a:r>
              <a:rPr lang="fr-FR" dirty="0"/>
              <a:t>Considérant qu'aux termes de l'article L. 512-1 du code de l'entrée et du séjour des étrangers et du droit d'asile : L'étranger qui fait l'objet d'un refus de séjour, d'un refus de délivrance ou de renouvellement de titre de séjour ou d'un retrait de titre de séjour, de récépissé de demande de carte de séjour ou d'autorisation provisoire de séjour assorti d'une obligation de quitter le territoire français mentionnant le pays de destination peut, dans le délai d'un mois suivant la notification, demander l'annulation de ces décisions au tribunal administratif (...). Son recours suspend l'exécution de l'obligation de quitter le territoire français sans pour autant faire obstacle au placement en rétention administrative (...). ; </a:t>
            </a:r>
            <a:r>
              <a:rPr lang="fr-FR" dirty="0">
                <a:solidFill>
                  <a:srgbClr val="FF0000"/>
                </a:solidFill>
              </a:rPr>
              <a:t>qu'aux termes de l'article R. 775-2 du code de justice administrative : Le délai de recours est d'un mois à compter de la notification de la décision attaquée. Il n'est pas prorogé par l'exercice d'un recours administratif préalable ; qu'aux termes de l'article R. 421-5 du même code : Les délais de recours contre une décision administrative ne sont opposables qu'à la condition d'avoir été mentionnés, ainsi que les voies de recours, dans la notification de la décision ;</a:t>
            </a:r>
          </a:p>
          <a:p>
            <a:endParaRPr lang="fr-FR" dirty="0">
              <a:solidFill>
                <a:srgbClr val="FF0000"/>
              </a:solidFill>
            </a:endParaRPr>
          </a:p>
          <a:p>
            <a:endParaRPr lang="fr-FR" dirty="0"/>
          </a:p>
          <a:p>
            <a:r>
              <a:rPr lang="fr-FR" sz="4300" b="1" dirty="0">
                <a:solidFill>
                  <a:srgbClr val="FF0000"/>
                </a:solidFill>
              </a:rPr>
              <a:t>Considérant que l'administration n'est tenue de faire figurer dans la notification de ses décisions que les délais et voies de recours contentieux ainsi que les délais de recours administratifs préalables obligatoires ; qu'il lui est loisible d'y ajouter la mention des recours gracieux et hiérarchiques facultatifs, à la condition toutefois qu'il n'en résulte pas des ambiguïtés de nature à induire en erreur les intéressés dans des conditions telles qu'ils pourraient se trouver privés du droit à un recours contentieux effectif </a:t>
            </a:r>
            <a:r>
              <a:rPr lang="fr-FR" sz="4300" dirty="0"/>
              <a:t>;</a:t>
            </a:r>
          </a:p>
          <a:p>
            <a:endParaRPr lang="fr-FR" dirty="0"/>
          </a:p>
          <a:p>
            <a:r>
              <a:rPr lang="fr-FR" sz="3400" dirty="0"/>
              <a:t>Considérant que la notification de l'obligation de quitter le territoire français mentionne la possibilité de former un recours administratif dans le délai de deux mois suivant la notification de la décision : / - soit un recours gracieux (... ) / - soit un recours hiérarchique auprès du ministre de l'intérieur (...). / Le recours administratif est dépourvu d'effet suspensif et qu'elle ajoute : Si vous entendez contester la légalité de la présente décision, vous pouvez également dans un délai d'un mois, former un recours devant la juridiction administrative par un écrit contenant l'exposé des faits et des arguments juridiques précis que vous invoquez. L'exercice de ce recours juridictionnel ne fait pas obstacle à votre placement en rétention administrative à l'expiration d'un délai d'un mois qui vous a été imparti pour quitter le territoire français. ; qu'en présentant le recours administratif comme la première possibilité, mais en se bornant à mentionner qu'il n'a pas d'effet suspensif sur l'exécution de l'obligation de quitter le territoire français sans préciser qu'il ne suspend ni ne prolonge le délai du recours contentieux contrairement aux règles générales habituelles en matière de combinaison des recours administratifs et des recours contentieux, la lettre de notification comporte une ambiguïté de nature à induire les destinataires en erreur sur les effets du recours gracieux sur le cours du délai de recours contentieux, et à faire ainsi obstacle à l'exercice de leur droit à un recours contentieux effectif </a:t>
            </a:r>
            <a:r>
              <a:rPr lang="fr-FR" sz="3400" b="1" dirty="0"/>
              <a:t>; que c'est dès lors sans erreur de droit ni dénaturation que la cour administrative d'appel a estimé que, dans les termes où elle est rédigée, cette notification comportait des ambiguïtés telles qu'elle ne pouvait être regardée comme faisant courir le délai du recours contentieux ;</a:t>
            </a:r>
          </a:p>
        </p:txBody>
      </p:sp>
    </p:spTree>
    <p:extLst>
      <p:ext uri="{BB962C8B-B14F-4D97-AF65-F5344CB8AC3E}">
        <p14:creationId xmlns:p14="http://schemas.microsoft.com/office/powerpoint/2010/main" val="33377000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b="1" dirty="0" smtClean="0"/>
              <a:t/>
            </a:r>
            <a:br>
              <a:rPr lang="fr-FR" sz="4000" b="1" dirty="0" smtClean="0"/>
            </a:br>
            <a:r>
              <a:rPr lang="fr-FR" sz="2400" b="1" dirty="0"/>
              <a:t>CE 4 décembre 2009 Ministre de l’immigration </a:t>
            </a:r>
            <a:br>
              <a:rPr lang="fr-FR" sz="2400" b="1" dirty="0"/>
            </a:br>
            <a:r>
              <a:rPr lang="fr-FR" sz="2400" b="1" dirty="0"/>
              <a:t>(procédures administratives particulières / non interruption du délai </a:t>
            </a:r>
            <a:r>
              <a:rPr lang="fr-FR" sz="2400" b="1" dirty="0" smtClean="0"/>
              <a:t>contentieux)</a:t>
            </a:r>
            <a:endParaRPr lang="fr-FR" sz="3200" b="1" dirty="0"/>
          </a:p>
        </p:txBody>
      </p:sp>
      <p:sp>
        <p:nvSpPr>
          <p:cNvPr id="3" name="Espace réservé du contenu 2"/>
          <p:cNvSpPr>
            <a:spLocks noGrp="1"/>
          </p:cNvSpPr>
          <p:nvPr>
            <p:ph sz="quarter" idx="1"/>
          </p:nvPr>
        </p:nvSpPr>
        <p:spPr/>
        <p:txBody>
          <a:bodyPr>
            <a:normAutofit fontScale="70000" lnSpcReduction="20000"/>
          </a:bodyPr>
          <a:lstStyle/>
          <a:p>
            <a:endParaRPr lang="fr-FR" dirty="0"/>
          </a:p>
          <a:p>
            <a:r>
              <a:rPr lang="fr-FR" dirty="0"/>
              <a:t>Considérant qu'aux termes de l'article L. 512-1 du code de l'entrée et du séjour des étrangers et du droit d'asile : L'étranger qui fait l'objet d'un refus de séjour, d'un refus de délivrance ou de renouvellement de titre de séjour ou d'un retrait de titre de séjour, de récépissé de demande de carte de séjour ou d'autorisation provisoire de séjour assorti d'une obligation de quitter le territoire français mentionnant le pays de destination peut, dans le délai d'un mois suivant la notification, demander l'annulation de ces décisions au tribunal administratif (...). Son recours suspend l'exécution de l'obligation de quitter le territoire français sans pour autant faire obstacle au placement en rétention administrative (...). ; </a:t>
            </a:r>
            <a:r>
              <a:rPr lang="fr-FR" dirty="0">
                <a:solidFill>
                  <a:srgbClr val="FF0000"/>
                </a:solidFill>
              </a:rPr>
              <a:t>qu'aux termes de l'article R. 775-2 du code de justice administrative : Le délai de recours est d'un mois à compter de la notification de la décision attaquée. Il n'est pas prorogé par l'exercice d'un recours administratif préalable ; qu'aux termes de l'article R. 421-5 du même code : Les délais de recours contre une décision administrative ne sont opposables qu'à la condition d'avoir été mentionnés, ainsi que les voies de recours, dans la notification de la décision ;</a:t>
            </a:r>
          </a:p>
          <a:p>
            <a:endParaRPr lang="fr-FR" dirty="0">
              <a:solidFill>
                <a:srgbClr val="FF0000"/>
              </a:solidFill>
            </a:endParaRPr>
          </a:p>
          <a:p>
            <a:endParaRPr lang="fr-FR" dirty="0"/>
          </a:p>
        </p:txBody>
      </p:sp>
    </p:spTree>
    <p:extLst>
      <p:ext uri="{BB962C8B-B14F-4D97-AF65-F5344CB8AC3E}">
        <p14:creationId xmlns:p14="http://schemas.microsoft.com/office/powerpoint/2010/main" val="20500666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CE 22 juillet 2009 </a:t>
            </a:r>
            <a:r>
              <a:rPr lang="fr-FR" dirty="0" err="1" smtClean="0"/>
              <a:t>Wilkowski</a:t>
            </a:r>
            <a:r>
              <a:rPr lang="fr-FR" dirty="0" smtClean="0"/>
              <a:t/>
            </a:r>
            <a:br>
              <a:rPr lang="fr-FR" dirty="0" smtClean="0"/>
            </a:br>
            <a:r>
              <a:rPr lang="fr-FR" sz="2700" dirty="0" smtClean="0"/>
              <a:t>(déclenchement du délai du recours administratif)</a:t>
            </a:r>
            <a:endParaRPr lang="fr-FR" sz="2700" dirty="0"/>
          </a:p>
        </p:txBody>
      </p:sp>
      <p:sp>
        <p:nvSpPr>
          <p:cNvPr id="3" name="Espace réservé du contenu 2"/>
          <p:cNvSpPr>
            <a:spLocks noGrp="1"/>
          </p:cNvSpPr>
          <p:nvPr>
            <p:ph sz="quarter" idx="1"/>
          </p:nvPr>
        </p:nvSpPr>
        <p:spPr/>
        <p:txBody>
          <a:bodyPr>
            <a:normAutofit fontScale="55000" lnSpcReduction="20000"/>
          </a:bodyPr>
          <a:lstStyle/>
          <a:p>
            <a:r>
              <a:rPr lang="fr-FR" dirty="0"/>
              <a:t>Considérant que si en vertu des dispositions de l'article R 421-3 du code de justice administrative, la forclusion ne peut être opposée en matière de plein contentieux qu'après un délai de deux mois à compter de la notification d'une décision expresse de rejet et ne peut donc être opposée à une contestation d'une décision implicite de rejet, les dispositions précitées du décret du 7 mai 2001 ont dérogé à cette règle ; qu'en effet, il résulte de ces dispositions que la commission de recours des militaires doit être saisie dans les deux mois à compter de l'intervention d'une décision implicite de rejet, qu'elle intervienne en plein contentieux ou en excès de pouvoir ; </a:t>
            </a:r>
            <a:r>
              <a:rPr lang="fr-FR" b="1" dirty="0">
                <a:solidFill>
                  <a:srgbClr val="FF0000"/>
                </a:solidFill>
              </a:rPr>
              <a:t>que cependant, le décret du 7 mai 2001 dans sa version issue du décret du 17 novembre 2005 doit être regardé comme n'opposant une forclusion en cas de saisine de la commission des recours des militaires d'un recours contre une décision implicite de rejet à l'expiration de ce délai de deux mois, qu'à la condition que la mention du caractère obligatoire de ce recours administratif préalable ait figuré dans un accusé de réception de sa demande délivré à l'intéressé </a:t>
            </a:r>
            <a:r>
              <a:rPr lang="fr-FR" dirty="0"/>
              <a:t>; qu'il ressort des pièces du dossier et qu'il n'est pas contesté que M. A n'a pas été informé de la nécessité de saisir la commission des recours des militaires lors de sa demande ayant donné naissance à la décision implicite de rejet contestée; qu'en conséquence, le délai de deux mois n'étant pas opposable à l'intéressé, son recours devant ladite commission en date du 3 avril 2008 n'était pas tardif ; que par suite, en rejetant le recours administratif de M. A par sa décision du 9 avril 2008, au lieu de le transmettre, avec son avis, au ministre de la défense, le président de la commission des recours des militaires a entaché sa décision d'excès de pouvoir ; que M.A est fondé pour ce motif à en demander l'annulation ; que par suite, il appartient à la commission des recours des militaires d'examiner à nouveau le recours de M. A et de le transmettre, avec son avis, au ministre de la défense ;</a:t>
            </a:r>
          </a:p>
        </p:txBody>
      </p:sp>
    </p:spTree>
    <p:extLst>
      <p:ext uri="{BB962C8B-B14F-4D97-AF65-F5344CB8AC3E}">
        <p14:creationId xmlns:p14="http://schemas.microsoft.com/office/powerpoint/2010/main" val="37405681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Exercice d’un double recours </a:t>
            </a:r>
            <a:br>
              <a:rPr lang="fr-FR" dirty="0" smtClean="0"/>
            </a:br>
            <a:r>
              <a:rPr lang="fr-FR" dirty="0" smtClean="0"/>
              <a:t>(CRPA, art. L. 411-2)</a:t>
            </a:r>
            <a:endParaRPr lang="fr-FR" dirty="0"/>
          </a:p>
        </p:txBody>
      </p:sp>
      <p:sp>
        <p:nvSpPr>
          <p:cNvPr id="3" name="Espace réservé du contenu 2"/>
          <p:cNvSpPr>
            <a:spLocks noGrp="1"/>
          </p:cNvSpPr>
          <p:nvPr>
            <p:ph sz="quarter" idx="1"/>
          </p:nvPr>
        </p:nvSpPr>
        <p:spPr/>
        <p:txBody>
          <a:bodyPr>
            <a:normAutofit fontScale="40000" lnSpcReduction="20000"/>
          </a:bodyPr>
          <a:lstStyle/>
          <a:p>
            <a:r>
              <a:rPr lang="fr-FR" dirty="0"/>
              <a:t>Lorsque dans le délai initial du recours contentieux ouvert à l'encontre de la décision, sont exercés contre cette décision un recours gracieux et un recours hiérarchique, le délai du recours contentieux, prorogé par l'exercice de ces recours administratifs, ne recommence à courir à l'égard de la décision initiale que lorsqu'ils ont été l'un et l'autre rejetés.</a:t>
            </a:r>
          </a:p>
          <a:p>
            <a:endParaRPr lang="fr-FR" dirty="0" smtClean="0"/>
          </a:p>
          <a:p>
            <a:endParaRPr lang="fr-FR" dirty="0"/>
          </a:p>
          <a:p>
            <a:r>
              <a:rPr lang="fr-FR" dirty="0" smtClean="0"/>
              <a:t>CE </a:t>
            </a:r>
            <a:r>
              <a:rPr lang="fr-FR" dirty="0"/>
              <a:t>7 octobre 2009 0uahrirou</a:t>
            </a:r>
          </a:p>
          <a:p>
            <a:r>
              <a:rPr lang="fr-FR" b="1" dirty="0" smtClean="0">
                <a:solidFill>
                  <a:srgbClr val="FF0000"/>
                </a:solidFill>
              </a:rPr>
              <a:t>Considérant</a:t>
            </a:r>
            <a:r>
              <a:rPr lang="fr-FR" b="1" dirty="0">
                <a:solidFill>
                  <a:srgbClr val="FF0000"/>
                </a:solidFill>
              </a:rPr>
              <a:t>, en premier lieu, que lorsque, dans le délai initial du recours contentieux ouvert à l'encontre d'une décision administrative, sont exercés contre cette décision un recours gracieux et un recours hiérarchique, le délai du recours contentieux, prorogé par l'exercice de ces recours administratifs, ne recommence à courir à l'égard de la décision initiale que lorsqu'ils ont été l'un et l'autre rejetés ;</a:t>
            </a:r>
          </a:p>
          <a:p>
            <a:endParaRPr lang="fr-FR" dirty="0"/>
          </a:p>
          <a:p>
            <a:r>
              <a:rPr lang="fr-FR" dirty="0"/>
              <a:t>Considérant qu'il ressort des pièces du dossier soumis aux juges du fond que l'association Vacances Voyages Loisirs (VVL) a sollicité, par un courrier du 6 février 2003, l'autorisation de licencier M. A, délégué syndical au sein de l'association ; que cette demande a été rejetée par décision de l'inspecteur du travail du 4 avril 2003 ; que l'association a formé le 26 mai 2003 un recours gracieux devant l'inspecteur du travail, qui l'a rejeté le 26 juin 2003 ; que, toutefois, le rejet de ce premier recours administratif n'a pu avoir pour effet de faire à nouveau courir le délai du recours contentieux à l'encontre de la décision initiale de l'inspecteur du travail dès lors que, dans le délai de recours ouvert à l'encontre de cette décision initiale de l'inspecteur du travail, l'employeur avait, le 27 mai 2003, formé un recours hiérarchique à l'encontre de cette première décision ; que le ministre des affaires sociales, du travail et de la solidarité a, le 29 septembre 2003, rejeté le recours hiérarchique dirigé contre la décision initiale de l'inspecteur du travail ; que la demande tendant à l'annulation de la décision du ministre étant, ainsi que l'a à bon droit jugé la cour administrative d'appel de Paris, également dirigée contre cette décision initiale de l'inspecteur du travail du 4 avril 2003, la cour n'a dès lors pas entaché son arrêt d'une erreur de droit en jugeant recevable la demande de l'association VVL présentée le 26 novembre 2003 devant le tribunal administratif de Melun</a:t>
            </a:r>
          </a:p>
        </p:txBody>
      </p:sp>
    </p:spTree>
    <p:extLst>
      <p:ext uri="{BB962C8B-B14F-4D97-AF65-F5344CB8AC3E}">
        <p14:creationId xmlns:p14="http://schemas.microsoft.com/office/powerpoint/2010/main" val="10655600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CE 26 octobre 2007 Serge-Tony A.</a:t>
            </a:r>
            <a:br>
              <a:rPr lang="fr-FR" dirty="0" smtClean="0"/>
            </a:br>
            <a:r>
              <a:rPr lang="fr-FR" sz="2700" dirty="0" smtClean="0"/>
              <a:t>(délai du recours juridictionnel subséquent)</a:t>
            </a:r>
            <a:endParaRPr lang="fr-FR" sz="2700" dirty="0"/>
          </a:p>
        </p:txBody>
      </p:sp>
      <p:sp>
        <p:nvSpPr>
          <p:cNvPr id="3" name="Espace réservé du contenu 2"/>
          <p:cNvSpPr>
            <a:spLocks noGrp="1"/>
          </p:cNvSpPr>
          <p:nvPr>
            <p:ph sz="quarter" idx="1"/>
          </p:nvPr>
        </p:nvSpPr>
        <p:spPr/>
        <p:txBody>
          <a:bodyPr>
            <a:normAutofit fontScale="55000" lnSpcReduction="20000"/>
          </a:bodyPr>
          <a:lstStyle/>
          <a:p>
            <a:r>
              <a:rPr lang="fr-FR" dirty="0"/>
              <a:t>Considérant qu'il résulte de l'ensemble des dispositions précitées qu'à l'exception des matières qu'elles ont entendu écarter expressément de la procédure du recours préalable obligatoire, la saisine de la commission des recours des militaires instituée par le décret du 7 mai 2001 s'impose à peine d'irrecevabilité d'un recours contentieux, formé par un militaire à l'encontre d'actes relatifs à sa situation personnelle que ce recours tende à l'annulation d'une décision ou à l'octroi d'une indemnité à la suite d'une décision préalable ayant lié le contentieux ; que M. A, commandant dans l'armée de l'air, a demandé au ministre de la défense une indemnisation du préjudice subi du fait des actes de « harcèlement moral » dont il aurait été victime de la part de son supérieur hiérarchique ; qu'à la suite du refus implicite du ministre qui a lié le contentieux, confirmé explicitement par une décision en date du 26 janvier 2005, il a, ainsi qu'il le devait, saisi préalablement, le 2 mars 2005, la commission des recours des militaires d'un recours contre ces décisions ; </a:t>
            </a:r>
            <a:r>
              <a:rPr lang="fr-FR" dirty="0">
                <a:solidFill>
                  <a:srgbClr val="FF0000"/>
                </a:solidFill>
              </a:rPr>
              <a:t>que les conclusions de la requête de M. A, qui doivent être regardées comme tendant à l'annulation </a:t>
            </a:r>
            <a:r>
              <a:rPr lang="fr-FR" b="1" u="sng" dirty="0">
                <a:solidFill>
                  <a:srgbClr val="FF0000"/>
                </a:solidFill>
              </a:rPr>
              <a:t>du rejet implicite </a:t>
            </a:r>
            <a:r>
              <a:rPr lang="fr-FR" dirty="0">
                <a:solidFill>
                  <a:srgbClr val="FF0000"/>
                </a:solidFill>
              </a:rPr>
              <a:t>du recours administratif préalable et à la condamnation de l'Etat à l'indemniser du préjudice subi du fait des comportements vexatoires dont il aurait été victime, présentent le caractère d'un recours de plein contentieux ; qu'à défaut de décision expresse de la commission des recours des militaires, aucun délai de recours n'étant opposable à M. A, sa requête n'est pas tardive </a:t>
            </a:r>
            <a:r>
              <a:rPr lang="fr-FR" dirty="0" smtClean="0">
                <a:solidFill>
                  <a:srgbClr val="FF0000"/>
                </a:solidFill>
              </a:rPr>
              <a:t>;</a:t>
            </a:r>
          </a:p>
          <a:p>
            <a:r>
              <a:rPr lang="fr-FR" sz="4400" dirty="0" smtClean="0">
                <a:solidFill>
                  <a:srgbClr val="FF0000"/>
                </a:solidFill>
              </a:rPr>
              <a:t>Solution invalidée  par décret Jade (justice administrative de demain) du 2 novembre 2016 </a:t>
            </a:r>
            <a:endParaRPr lang="fr-FR" sz="4400" dirty="0">
              <a:solidFill>
                <a:srgbClr val="FF0000"/>
              </a:solidFill>
            </a:endParaRPr>
          </a:p>
          <a:p>
            <a:endParaRPr lang="fr-FR" dirty="0"/>
          </a:p>
        </p:txBody>
      </p:sp>
    </p:spTree>
    <p:extLst>
      <p:ext uri="{BB962C8B-B14F-4D97-AF65-F5344CB8AC3E}">
        <p14:creationId xmlns:p14="http://schemas.microsoft.com/office/powerpoint/2010/main" val="37263941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CE 12 octobre 2001 </a:t>
            </a:r>
            <a:br>
              <a:rPr lang="fr-FR" dirty="0" smtClean="0"/>
            </a:br>
            <a:r>
              <a:rPr lang="fr-FR" dirty="0" smtClean="0"/>
              <a:t>Société des produits Roche</a:t>
            </a:r>
            <a:endParaRPr lang="fr-FR" dirty="0"/>
          </a:p>
        </p:txBody>
      </p:sp>
      <p:sp>
        <p:nvSpPr>
          <p:cNvPr id="3" name="Espace réservé du contenu 2"/>
          <p:cNvSpPr>
            <a:spLocks noGrp="1"/>
          </p:cNvSpPr>
          <p:nvPr>
            <p:ph sz="quarter" idx="1"/>
          </p:nvPr>
        </p:nvSpPr>
        <p:spPr/>
        <p:txBody>
          <a:bodyPr>
            <a:normAutofit fontScale="25000" lnSpcReduction="20000"/>
          </a:bodyPr>
          <a:lstStyle/>
          <a:p>
            <a:r>
              <a:rPr lang="fr-FR" sz="4400" dirty="0"/>
              <a:t>Considérant que l’objet même du référé organisé par les dispositions législatives mentionnées ci-dessus de l’article L 521-1 du code de justice administrative est de permettre, dans tous les cas où l’urgence le justifie, la suspension dans les meilleurs délais d’une décision administrative contestée par le demandeur ; qu’une telle possibilité est ouverte y compris dans le cas où un texte législatif ou réglementaire impose l’exercice d’un recours administratif préalable avant de saisir le juge de l’excès de pouvoir, sans donner un caractère suspensif à ce recours obligatoire ; que, dans une telle hypothèse, la suspension peut être demandée au juge des référés sans attendre que l’administration ait statué sur le recours préalable, dès lors que l’intéressé a justifié, en produisant une copie de ce recours, qu’il a engagé les démarches nécessaires auprès de l’administration pour obtenir l’annulation ou la réformation de la décision contestée ;</a:t>
            </a:r>
          </a:p>
          <a:p>
            <a:endParaRPr lang="fr-FR" sz="4400" dirty="0"/>
          </a:p>
          <a:p>
            <a:r>
              <a:rPr lang="fr-FR" sz="4400" dirty="0"/>
              <a:t>Considérant que, saisi d’une telle demande de suspension, le juge des référés peut y faire droit si l’urgence justifie la suspension avant même que l’administration ait statué sur le recours préalable et s’il est fait état d’un moyen propre à créer, en l’état de l’instruction, un doute sérieux quant à la légalité de la décision ; que, sauf s’il en décide autrement, la mesure qu’il ordonne en ce sens vaut, au plus tard, jusqu’à l’intervention de la décision administrative prise sur le recours présenté par l’intéressé </a:t>
            </a:r>
            <a:r>
              <a:rPr lang="fr-FR" sz="4400" dirty="0" smtClean="0"/>
              <a:t>;</a:t>
            </a:r>
          </a:p>
          <a:p>
            <a:endParaRPr lang="fr-FR" sz="4400" dirty="0" smtClean="0"/>
          </a:p>
          <a:p>
            <a:r>
              <a:rPr lang="fr-FR" sz="4400" b="1" dirty="0" smtClean="0"/>
              <a:t>Complément : CE 10 décembre 2004  Vergne</a:t>
            </a:r>
          </a:p>
          <a:p>
            <a:r>
              <a:rPr lang="fr-FR" sz="4400" dirty="0" smtClean="0"/>
              <a:t>Considérant </a:t>
            </a:r>
            <a:r>
              <a:rPr lang="fr-FR" sz="4400" dirty="0"/>
              <a:t>qu'il résulte de ces dispositions que le juge administratif, saisi d'une requête contentieuse dans le cadre de cette procédure spéciale, ne peut statuer sur des conclusions dirigées contre la décision contestée devant la commission des recours des militaires mais seulement sur des conclusions dirigées contre la décision prise par le ministre de la Défense après avis de cette commission, la nouvelle décision du ministre se substituant entièrement à la décision attaquée par le recours administratif préalable obligatoire ;</a:t>
            </a:r>
            <a:br>
              <a:rPr lang="fr-FR" sz="4400" dirty="0"/>
            </a:br>
            <a:r>
              <a:rPr lang="fr-FR" sz="4400" dirty="0"/>
              <a:t/>
            </a:r>
            <a:br>
              <a:rPr lang="fr-FR" sz="4400" dirty="0"/>
            </a:br>
            <a:r>
              <a:rPr lang="fr-FR" sz="4400" dirty="0"/>
              <a:t>Considérant qu'il résulte de ce qui précède, en premier lieu, qu'en rejetant le recours administratif de M. Vergne, par sa décision du 24 juillet 2003, au lieu de le transmettre, avec son avis, au ministre de la Défense, le président de la commission des recours des militaires a pris une décision au nom de ce ministre alors qu'il ne disposait pas d'une délégation de signature à cet effet ; que, par suite, la commission doit être regardée comme toujours saisie de ce recours, qu'il lui appartient de transmettre, avec son avis, au ministre de la Défense ; en deuxième lieu, que la requête présentée devant le tribunal administratif de Papeete tendant à l'annulation de la décision en date du 27 juin 2003 du général, commandant la gendarmerie outre-mer, qui est contestée devant la commission des recours des militaires, est irrecevable ; que, dès lors, en ne relevant pas que la requête à fin de suspension de la décision du 27 juin 2003 ne pouvait qu'être rejetée, par suite de l'irrecevabilité de la requête à fin d'annulation de cette même décision, le tribunal administratif de Papeete a méconnu les dispositions de l'article L. 521-1 du code de justice administrative et commis une erreur de droit ; que, dès lors, le ministre de la Défense est fondé à en demander l'annulation </a:t>
            </a:r>
            <a:r>
              <a:rPr lang="fr-FR" dirty="0"/>
              <a:t>;</a:t>
            </a:r>
          </a:p>
        </p:txBody>
      </p:sp>
    </p:spTree>
    <p:extLst>
      <p:ext uri="{BB962C8B-B14F-4D97-AF65-F5344CB8AC3E}">
        <p14:creationId xmlns:p14="http://schemas.microsoft.com/office/powerpoint/2010/main" val="901073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Code des relations </a:t>
            </a:r>
            <a:br>
              <a:rPr lang="fr-FR" dirty="0" smtClean="0"/>
            </a:br>
            <a:r>
              <a:rPr lang="fr-FR" dirty="0" smtClean="0"/>
              <a:t>de l’administration avec le public</a:t>
            </a:r>
            <a:endParaRPr lang="fr-FR" dirty="0"/>
          </a:p>
        </p:txBody>
      </p:sp>
      <p:sp>
        <p:nvSpPr>
          <p:cNvPr id="3" name="Espace réservé du contenu 2"/>
          <p:cNvSpPr>
            <a:spLocks noGrp="1"/>
          </p:cNvSpPr>
          <p:nvPr>
            <p:ph sz="quarter" idx="1"/>
          </p:nvPr>
        </p:nvSpPr>
        <p:spPr/>
        <p:txBody>
          <a:bodyPr>
            <a:normAutofit/>
          </a:bodyPr>
          <a:lstStyle/>
          <a:p>
            <a:r>
              <a:rPr lang="fr-FR" dirty="0" smtClean="0"/>
              <a:t>Article </a:t>
            </a:r>
            <a:r>
              <a:rPr lang="fr-FR" dirty="0"/>
              <a:t>L410-1</a:t>
            </a:r>
          </a:p>
          <a:p>
            <a:endParaRPr lang="fr-FR" dirty="0"/>
          </a:p>
          <a:p>
            <a:r>
              <a:rPr lang="fr-FR" dirty="0" smtClean="0"/>
              <a:t>Pour </a:t>
            </a:r>
            <a:r>
              <a:rPr lang="fr-FR" dirty="0"/>
              <a:t>l'application du présent titre, on entend par :</a:t>
            </a:r>
          </a:p>
          <a:p>
            <a:pPr lvl="1"/>
            <a:r>
              <a:rPr lang="fr-FR" dirty="0"/>
              <a:t>1° Recours administratif : la réclamation adressée à l'administration en vue de régler un différend né d'une décision administrative </a:t>
            </a:r>
            <a:r>
              <a:rPr lang="fr-FR" dirty="0" smtClean="0"/>
              <a:t>;</a:t>
            </a:r>
          </a:p>
          <a:p>
            <a:pPr lvl="1"/>
            <a:r>
              <a:rPr lang="fr-FR" dirty="0" smtClean="0"/>
              <a:t>….</a:t>
            </a:r>
            <a:endParaRPr lang="fr-FR" dirty="0"/>
          </a:p>
        </p:txBody>
      </p:sp>
    </p:spTree>
    <p:extLst>
      <p:ext uri="{BB962C8B-B14F-4D97-AF65-F5344CB8AC3E}">
        <p14:creationId xmlns:p14="http://schemas.microsoft.com/office/powerpoint/2010/main" val="21116522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L’articulation des recours</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3629105961"/>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8654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r>
              <a:rPr lang="fr-FR" dirty="0" smtClean="0"/>
              <a:t>CE </a:t>
            </a:r>
            <a:r>
              <a:rPr lang="fr-FR" smtClean="0"/>
              <a:t>4 novembre 2015</a:t>
            </a: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2405635918"/>
              </p:ext>
            </p:extLst>
          </p:nvPr>
        </p:nvGraphicFramePr>
        <p:xfrm>
          <a:off x="755650" y="2386013"/>
          <a:ext cx="7513638" cy="2728912"/>
        </p:xfrm>
        <a:graphic>
          <a:graphicData uri="http://schemas.openxmlformats.org/presentationml/2006/ole">
            <mc:AlternateContent xmlns:mc="http://schemas.openxmlformats.org/markup-compatibility/2006">
              <mc:Choice xmlns:v="urn:schemas-microsoft-com:vml" Requires="v">
                <p:oleObj spid="_x0000_s1036" name="Document" r:id="rId3" imgW="5752446" imgH="2095657" progId="Word.Document.12">
                  <p:embed/>
                </p:oleObj>
              </mc:Choice>
              <mc:Fallback>
                <p:oleObj name="Document" r:id="rId3" imgW="5752446" imgH="2095657" progId="Word.Document.12">
                  <p:embed/>
                  <p:pic>
                    <p:nvPicPr>
                      <p:cNvPr id="0" name=""/>
                      <p:cNvPicPr/>
                      <p:nvPr/>
                    </p:nvPicPr>
                    <p:blipFill>
                      <a:blip r:embed="rId4"/>
                      <a:stretch>
                        <a:fillRect/>
                      </a:stretch>
                    </p:blipFill>
                    <p:spPr>
                      <a:xfrm>
                        <a:off x="755650" y="2386013"/>
                        <a:ext cx="7513638" cy="2728912"/>
                      </a:xfrm>
                      <a:prstGeom prst="rect">
                        <a:avLst/>
                      </a:prstGeom>
                    </p:spPr>
                  </p:pic>
                </p:oleObj>
              </mc:Fallback>
            </mc:AlternateContent>
          </a:graphicData>
        </a:graphic>
      </p:graphicFrame>
    </p:spTree>
    <p:extLst>
      <p:ext uri="{BB962C8B-B14F-4D97-AF65-F5344CB8AC3E}">
        <p14:creationId xmlns:p14="http://schemas.microsoft.com/office/powerpoint/2010/main" val="4980701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Fixation de l’instance</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2557088610"/>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45145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CE 7 mars 1993 Fédération CGT Santé</a:t>
            </a:r>
            <a:endParaRPr lang="fr-FR" dirty="0"/>
          </a:p>
        </p:txBody>
      </p:sp>
      <p:sp>
        <p:nvSpPr>
          <p:cNvPr id="3" name="Espace réservé du contenu 2"/>
          <p:cNvSpPr>
            <a:spLocks noGrp="1"/>
          </p:cNvSpPr>
          <p:nvPr>
            <p:ph sz="quarter" idx="1"/>
          </p:nvPr>
        </p:nvSpPr>
        <p:spPr/>
        <p:txBody>
          <a:bodyPr>
            <a:normAutofit fontScale="92500" lnSpcReduction="10000"/>
          </a:bodyPr>
          <a:lstStyle/>
          <a:p>
            <a:r>
              <a:rPr lang="fr-FR" dirty="0"/>
              <a:t>Considérant que, par le recours gracieux qu'elle a formé le 16 mai 1990 auprès du Premier ministre, la fédération requérante n'a demandé le retrait du décret attaqué, publié au Journal Officiel de la République Française le 23 mars 1990, qu'en tant que ce décret fait figurer les diplômes d'Etat de psychologie scolaire au nombre des diplômes permettant de faire usage professionnel du titre de psychologue ; que ce recours gracieux n'a pu, dès lors, conserver le délai de recours contentieux en ce qui concerne les autres dispositions du décret ; qu'ainsi les conclusions dirigées contre lesdites dispositions sont tardives et par suite irrecevables ;</a:t>
            </a:r>
          </a:p>
        </p:txBody>
      </p:sp>
    </p:spTree>
    <p:extLst>
      <p:ext uri="{BB962C8B-B14F-4D97-AF65-F5344CB8AC3E}">
        <p14:creationId xmlns:p14="http://schemas.microsoft.com/office/powerpoint/2010/main" val="28217408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21 mars 2007 Garnier</a:t>
            </a:r>
            <a:endParaRPr lang="fr-FR" dirty="0"/>
          </a:p>
        </p:txBody>
      </p:sp>
      <p:sp>
        <p:nvSpPr>
          <p:cNvPr id="3" name="Espace réservé du contenu 2"/>
          <p:cNvSpPr>
            <a:spLocks noGrp="1"/>
          </p:cNvSpPr>
          <p:nvPr>
            <p:ph sz="quarter" idx="1"/>
          </p:nvPr>
        </p:nvSpPr>
        <p:spPr/>
        <p:txBody>
          <a:bodyPr>
            <a:normAutofit fontScale="70000" lnSpcReduction="20000"/>
          </a:bodyPr>
          <a:lstStyle/>
          <a:p>
            <a:endParaRPr lang="fr-FR" dirty="0"/>
          </a:p>
          <a:p>
            <a:r>
              <a:rPr lang="fr-FR" dirty="0"/>
              <a:t>Considérant que l'institution d'un recours administratif, préalable obligatoire à la saisine du juge, a pour effet de laisser à l'autorité compétente pour en connaître le soin d'arrêter définitivement la position de l'administration ; </a:t>
            </a:r>
            <a:r>
              <a:rPr lang="fr-FR" b="1" dirty="0">
                <a:solidFill>
                  <a:srgbClr val="FF0000"/>
                </a:solidFill>
              </a:rPr>
              <a:t>qu'il s'ensuit que la décision prise à la suite du recours se substitue nécessairement à la décision initiale </a:t>
            </a:r>
            <a:r>
              <a:rPr lang="fr-FR" dirty="0"/>
              <a:t>; qu'elle est seule susceptible d'être déférée au juge de la légalité ; que si l'exercice d'un tel recours a pour but de permettre à l'autorité administrative, dans la limite de ses compétences, de remédier aux illégalités dont pourrait être entachée la décision initiale, sans attendre l'intervention du juge, la décision prise sur le recours n'en demeure pas moins soumise elle-même au principe de légalité ; </a:t>
            </a:r>
            <a:r>
              <a:rPr lang="fr-FR" b="1" dirty="0">
                <a:solidFill>
                  <a:srgbClr val="FF0000"/>
                </a:solidFill>
              </a:rPr>
              <a:t>que le requérant qui entend contester cette dernière décision peut invoquer devant le juge, jusqu'à la clôture de l'instruction, tout moyen de droit nouveau, alors même qu'il n'aurait pas été invoqué à l'appui du recours administratif contre la décision initiale, dès lors que ces moyens sont relatifs au même litige que celui dont avait été saisie l'autorité administrative </a:t>
            </a:r>
            <a:r>
              <a:rPr lang="fr-FR" dirty="0"/>
              <a:t>;</a:t>
            </a:r>
          </a:p>
        </p:txBody>
      </p:sp>
    </p:spTree>
    <p:extLst>
      <p:ext uri="{BB962C8B-B14F-4D97-AF65-F5344CB8AC3E}">
        <p14:creationId xmlns:p14="http://schemas.microsoft.com/office/powerpoint/2010/main" val="24086297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smtClean="0"/>
              <a:t>CRPA article </a:t>
            </a:r>
            <a:r>
              <a:rPr lang="fr-FR" dirty="0"/>
              <a:t>L412-7</a:t>
            </a:r>
            <a:br>
              <a:rPr lang="fr-FR" dirty="0"/>
            </a:br>
            <a:endParaRPr lang="fr-FR" dirty="0"/>
          </a:p>
        </p:txBody>
      </p:sp>
      <p:sp>
        <p:nvSpPr>
          <p:cNvPr id="3" name="Espace réservé du contenu 2"/>
          <p:cNvSpPr>
            <a:spLocks noGrp="1"/>
          </p:cNvSpPr>
          <p:nvPr>
            <p:ph sz="quarter" idx="1"/>
          </p:nvPr>
        </p:nvSpPr>
        <p:spPr/>
        <p:txBody>
          <a:bodyPr/>
          <a:lstStyle/>
          <a:p>
            <a:endParaRPr lang="fr-FR" dirty="0"/>
          </a:p>
          <a:p>
            <a:endParaRPr lang="fr-FR" dirty="0"/>
          </a:p>
          <a:p>
            <a:r>
              <a:rPr lang="fr-FR" dirty="0"/>
              <a:t>La décision prise à la suite d'un recours administratif préalable obligatoire se substitue à la décision initiale.</a:t>
            </a:r>
          </a:p>
        </p:txBody>
      </p:sp>
    </p:spTree>
    <p:extLst>
      <p:ext uri="{BB962C8B-B14F-4D97-AF65-F5344CB8AC3E}">
        <p14:creationId xmlns:p14="http://schemas.microsoft.com/office/powerpoint/2010/main" val="4276178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CE 19 mai 2004  Jean-François X</a:t>
            </a:r>
            <a:endParaRPr lang="fr-FR" dirty="0"/>
          </a:p>
        </p:txBody>
      </p:sp>
      <p:sp>
        <p:nvSpPr>
          <p:cNvPr id="3" name="Espace réservé du contenu 2"/>
          <p:cNvSpPr>
            <a:spLocks noGrp="1"/>
          </p:cNvSpPr>
          <p:nvPr>
            <p:ph sz="quarter" idx="1"/>
          </p:nvPr>
        </p:nvSpPr>
        <p:spPr/>
        <p:txBody>
          <a:bodyPr>
            <a:normAutofit fontScale="77500" lnSpcReduction="20000"/>
          </a:bodyPr>
          <a:lstStyle/>
          <a:p>
            <a:r>
              <a:rPr lang="fr-FR" dirty="0"/>
              <a:t>Considérant, d'une part, qu'il résulte de ce qui précède que les conclusions de la requête tendant à l'annulation pour excès de pouvoir de la décision implicite contestée devant la commission des recours des militaires, à laquelle s'est substituée la décision prise sur ce recours préalable obligatoire, ne sont pas recevables ;</a:t>
            </a:r>
          </a:p>
          <a:p>
            <a:endParaRPr lang="fr-FR" dirty="0"/>
          </a:p>
          <a:p>
            <a:r>
              <a:rPr lang="fr-FR" dirty="0"/>
              <a:t>Considérant, d'autre part, qu'en rejetant le recours administratif de M. X, par sa décision, qui fait grief, du 6 août 2002 au lieu de le transmettre, avec son avis, au ministre de la défense, le président de la commission des recours des militaires a pris une décision au nom de ce ministre sans disposer d'une délégation de signature à cet effet ; que cette décision est entachée d'excès de pouvoir et doit être annulée ; qu'il appartient à la commission des recours des militaires d'examiner à nouveau le recours de M. X et de le transmettre, avec son avis, au ministre de la défense ;</a:t>
            </a:r>
          </a:p>
          <a:p>
            <a:endParaRPr lang="fr-FR" dirty="0"/>
          </a:p>
        </p:txBody>
      </p:sp>
    </p:spTree>
    <p:extLst>
      <p:ext uri="{BB962C8B-B14F-4D97-AF65-F5344CB8AC3E}">
        <p14:creationId xmlns:p14="http://schemas.microsoft.com/office/powerpoint/2010/main" val="4175207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1784"/>
            <a:ext cx="8229600" cy="1143000"/>
          </a:xfrm>
        </p:spPr>
        <p:txBody>
          <a:bodyPr>
            <a:normAutofit/>
          </a:bodyPr>
          <a:lstStyle/>
          <a:p>
            <a:r>
              <a:rPr lang="fr-FR" dirty="0" smtClean="0"/>
              <a:t>CE 21 mai 1986 Syndicat </a:t>
            </a:r>
            <a:r>
              <a:rPr lang="fr-FR" dirty="0" err="1" smtClean="0"/>
              <a:t>nat</a:t>
            </a:r>
            <a:r>
              <a:rPr lang="fr-FR" dirty="0" smtClean="0"/>
              <a:t> des pharmaciens des centres universitaires</a:t>
            </a:r>
            <a:endParaRPr lang="fr-FR" dirty="0"/>
          </a:p>
        </p:txBody>
      </p:sp>
      <p:sp>
        <p:nvSpPr>
          <p:cNvPr id="3" name="Espace réservé du contenu 2"/>
          <p:cNvSpPr>
            <a:spLocks noGrp="1"/>
          </p:cNvSpPr>
          <p:nvPr>
            <p:ph sz="quarter" idx="1"/>
          </p:nvPr>
        </p:nvSpPr>
        <p:spPr/>
        <p:txBody>
          <a:bodyPr>
            <a:normAutofit fontScale="77500" lnSpcReduction="20000"/>
          </a:bodyPr>
          <a:lstStyle/>
          <a:p>
            <a:pPr marL="0" indent="0">
              <a:buNone/>
            </a:pPr>
            <a:endParaRPr lang="fr-FR" dirty="0" smtClean="0"/>
          </a:p>
          <a:p>
            <a:r>
              <a:rPr lang="fr-FR" dirty="0" smtClean="0"/>
              <a:t>Sur </a:t>
            </a:r>
            <a:r>
              <a:rPr lang="fr-FR" dirty="0"/>
              <a:t>les conclusions subsidiaires tendant à l'annulation du décret du 22 septembre 1982, en tant qu'il viserait les pharmacies hospitalières :</a:t>
            </a:r>
          </a:p>
          <a:p>
            <a:r>
              <a:rPr lang="fr-FR" dirty="0"/>
              <a:t>Considérant que </a:t>
            </a:r>
            <a:r>
              <a:rPr lang="fr-FR" dirty="0">
                <a:solidFill>
                  <a:srgbClr val="FF0000"/>
                </a:solidFill>
              </a:rPr>
              <a:t>la lettre en date du 11 octobre 1982 par laquelle le Syndicat national des pharmaciens des hôpitaux des centres universitaires a sollicité l'avis du ministre de la santé sur la question de savoir si le décret du 22 septembre 1982 est applicable à l'exercice de la pharmacie hospitalière </a:t>
            </a:r>
            <a:r>
              <a:rPr lang="fr-FR" dirty="0">
                <a:solidFill>
                  <a:srgbClr val="FFFF00"/>
                </a:solidFill>
              </a:rPr>
              <a:t>ne contient aucune conclusion tendant à l'annulation de ce décret ; qu'elle ne présente donc pas le caractère d'un recours gracieux</a:t>
            </a:r>
            <a:r>
              <a:rPr lang="fr-FR" dirty="0"/>
              <a:t> ayant conservé le délai du recours contentieux contre ce décret ; que, dès lors, la requête du syndicat enregistré au secrétariat du contentieux du Conseil d'Etat le 7 février 1983, soit après l'expiration du délai de deux mois à compter de la date de publication au journal officiel du décret du 22 septembre 1982 est tardive et par suite irrecevable ;</a:t>
            </a:r>
          </a:p>
        </p:txBody>
      </p:sp>
    </p:spTree>
    <p:extLst>
      <p:ext uri="{BB962C8B-B14F-4D97-AF65-F5344CB8AC3E}">
        <p14:creationId xmlns:p14="http://schemas.microsoft.com/office/powerpoint/2010/main" val="1784647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N°2</a:t>
            </a:r>
            <a:br>
              <a:rPr lang="fr-FR" dirty="0" smtClean="0"/>
            </a:br>
            <a:r>
              <a:rPr lang="fr-FR" dirty="0" smtClean="0"/>
              <a:t>CE, Avis 23 mai 2011 </a:t>
            </a:r>
            <a:r>
              <a:rPr lang="fr-FR" dirty="0" err="1" smtClean="0"/>
              <a:t>Popin</a:t>
            </a:r>
            <a:endParaRPr lang="fr-FR" dirty="0"/>
          </a:p>
        </p:txBody>
      </p:sp>
      <p:sp>
        <p:nvSpPr>
          <p:cNvPr id="3" name="Espace réservé du contenu 2"/>
          <p:cNvSpPr>
            <a:spLocks noGrp="1"/>
          </p:cNvSpPr>
          <p:nvPr>
            <p:ph sz="quarter" idx="1"/>
          </p:nvPr>
        </p:nvSpPr>
        <p:spPr>
          <a:xfrm>
            <a:off x="971600" y="1988840"/>
            <a:ext cx="7715200" cy="4248472"/>
          </a:xfrm>
        </p:spPr>
        <p:txBody>
          <a:bodyPr>
            <a:normAutofit fontScale="77500" lnSpcReduction="20000"/>
          </a:bodyPr>
          <a:lstStyle/>
          <a:p>
            <a:r>
              <a:rPr lang="fr-FR" sz="900" dirty="0"/>
              <a:t>2. Sur la portée de l'exigence d'un recours administratif préalable obligatoire en matière de remise ou de réduction d'indu d'allocation de revenu de solidarité active :</a:t>
            </a:r>
          </a:p>
          <a:p>
            <a:endParaRPr lang="fr-FR" sz="900" dirty="0"/>
          </a:p>
          <a:p>
            <a:r>
              <a:rPr lang="fr-FR" sz="900" dirty="0"/>
              <a:t>L'article L. 262-47 du code de l'action sociale et des familles dispose : Toute réclamation dirigée contre une décision relative au revenu de solidarité active fait l'objet, préalablement à l'exercice d'un recours contentieux, d'un recours administratif auprès du président du conseil général. Ce recours est, dans les conditions et limites prévues par la convention mentionnée à l'article L. 262-25, soumis pour avis à la commission de recours amiable qui connaît des réclamations relevant de l'article L. 142-1 du code de la sécurité sociale. (...) .</a:t>
            </a:r>
          </a:p>
          <a:p>
            <a:endParaRPr lang="fr-FR" sz="900" dirty="0"/>
          </a:p>
          <a:p>
            <a:r>
              <a:rPr lang="fr-FR" sz="900" dirty="0"/>
              <a:t>D'une part, le bénéficiaire du revenu de solidarité active à qui une décision de récupération de sommes indûment perçues au titre de cette allocation a été notifiée, en application de l'article L. 262-46 du code de l'action sociale et des familles, peut entendre contester en tout ou partie le caractère indu des montants correspondants. Conformément aux dispositions de l'article L. 262-47 du même code, applicables aux décisions prises par le président du conseil général ou par délégation de celui-ci - et non à celles qui le sont, au nom de l'Etat, par l'organisme chargé du service du revenu de solidarité active - il appartient alors au bénéficiaire de saisir préalablement le président du conseil général d'un recours administratif, avant de demander, le cas échéant, au juge administratif l'annulation de la décision prise sur ce recours.</a:t>
            </a:r>
          </a:p>
          <a:p>
            <a:endParaRPr lang="fr-FR" sz="1100" dirty="0"/>
          </a:p>
          <a:p>
            <a:r>
              <a:rPr lang="fr-FR" sz="1600" dirty="0"/>
              <a:t>D'autre part, en vertu du neuvième alinéa de l'article L. 262-46, </a:t>
            </a:r>
            <a:r>
              <a:rPr lang="fr-FR" sz="1900" b="1" dirty="0">
                <a:solidFill>
                  <a:srgbClr val="FF0000"/>
                </a:solidFill>
              </a:rPr>
              <a:t>le bénéficiaire peut, alors même qu'il n'en contesterait pas le principe ou la quotité, demander que cette créance soit remise ou réduite par le président du conseil général ou l'organisme chargé du service du revenu de solidarité active pour le compte de l'Etat, en considération de la précarité de sa situation et de sa </a:t>
            </a:r>
            <a:r>
              <a:rPr lang="fr-FR" sz="1900" dirty="0">
                <a:solidFill>
                  <a:srgbClr val="FF0000"/>
                </a:solidFill>
              </a:rPr>
              <a:t>bonne</a:t>
            </a:r>
            <a:r>
              <a:rPr lang="fr-FR" sz="1900" b="1" dirty="0">
                <a:solidFill>
                  <a:srgbClr val="FF0000"/>
                </a:solidFill>
              </a:rPr>
              <a:t> foi. </a:t>
            </a:r>
            <a:r>
              <a:rPr lang="fr-FR" sz="1900" b="1" dirty="0">
                <a:solidFill>
                  <a:srgbClr val="FFFF00"/>
                </a:solidFill>
              </a:rPr>
              <a:t>Eu égard à l'objet de cette demande, il doit être regardé, ce faisant, comme saisissant l'autorité administrative d'une réclamation dirigée contre une décision </a:t>
            </a:r>
            <a:r>
              <a:rPr lang="fr-FR" sz="1900" b="1" dirty="0">
                <a:solidFill>
                  <a:srgbClr val="FF0000"/>
                </a:solidFill>
              </a:rPr>
              <a:t>relative au revenu de solidarité active, au sens des dispositions de l'article L. 262-47</a:t>
            </a:r>
            <a:r>
              <a:rPr lang="fr-FR" sz="1900" b="1" dirty="0" smtClean="0">
                <a:solidFill>
                  <a:srgbClr val="FF0000"/>
                </a:solidFill>
              </a:rPr>
              <a:t>.</a:t>
            </a:r>
          </a:p>
          <a:p>
            <a:endParaRPr lang="fr-FR" sz="1100" dirty="0" smtClean="0"/>
          </a:p>
          <a:p>
            <a:r>
              <a:rPr lang="fr-FR" sz="1100" dirty="0" smtClean="0"/>
              <a:t>l'examen de la demande de remise ou de réduction - soumise le cas échéant pour avis à la commission de recours amiable de l'organisme chargé du service de l'allocation - ressortit à la compétence du président du conseil général, aucune irrecevabilité ne saurait être opposée au recours contentieux exercé contre la décision prise sur cette demande au motif que le bénéficiaire n'aurait pas, préalablement, exercé le recours administratif prévu à ce même article L. 262-47 auprès de cette même autorité. </a:t>
            </a:r>
            <a:endParaRPr lang="fr-FR" sz="1100" dirty="0"/>
          </a:p>
        </p:txBody>
      </p:sp>
    </p:spTree>
    <p:extLst>
      <p:ext uri="{BB962C8B-B14F-4D97-AF65-F5344CB8AC3E}">
        <p14:creationId xmlns:p14="http://schemas.microsoft.com/office/powerpoint/2010/main" val="1183609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Loi du 12  avril 2000 sur les droits des citoyens dans leurs relations avec  l’administration  </a:t>
            </a:r>
            <a:br>
              <a:rPr lang="fr-FR" sz="2400" dirty="0" smtClean="0"/>
            </a:br>
            <a:endParaRPr lang="fr-FR" sz="2400" dirty="0"/>
          </a:p>
        </p:txBody>
      </p:sp>
      <p:sp>
        <p:nvSpPr>
          <p:cNvPr id="3" name="Espace réservé du contenu 2"/>
          <p:cNvSpPr>
            <a:spLocks noGrp="1"/>
          </p:cNvSpPr>
          <p:nvPr>
            <p:ph sz="quarter" idx="1"/>
          </p:nvPr>
        </p:nvSpPr>
        <p:spPr/>
        <p:txBody>
          <a:bodyPr/>
          <a:lstStyle/>
          <a:p>
            <a:pPr algn="ctr"/>
            <a:r>
              <a:rPr lang="fr-FR" sz="2400" i="1" dirty="0"/>
              <a:t>Article 18 </a:t>
            </a:r>
            <a:r>
              <a:rPr lang="fr-FR" sz="2400" i="1" dirty="0" smtClean="0"/>
              <a:t> </a:t>
            </a:r>
          </a:p>
          <a:p>
            <a:pPr algn="ctr"/>
            <a:r>
              <a:rPr lang="fr-FR" dirty="0" smtClean="0"/>
              <a:t>Sont </a:t>
            </a:r>
            <a:r>
              <a:rPr lang="fr-FR" dirty="0"/>
              <a:t>considérées comme des demandes au sens du présent chapitre les demandes et les réclamations, y compris les recours gracieux ou hiérarchiques, adressées aux autorités administratives.</a:t>
            </a:r>
          </a:p>
        </p:txBody>
      </p:sp>
    </p:spTree>
    <p:extLst>
      <p:ext uri="{BB962C8B-B14F-4D97-AF65-F5344CB8AC3E}">
        <p14:creationId xmlns:p14="http://schemas.microsoft.com/office/powerpoint/2010/main" val="1501496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4864</TotalTime>
  <Words>11037</Words>
  <Application>Microsoft Office PowerPoint</Application>
  <PresentationFormat>Affichage à l'écran (4:3)</PresentationFormat>
  <Paragraphs>356</Paragraphs>
  <Slides>66</Slides>
  <Notes>5</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66</vt:i4>
      </vt:variant>
    </vt:vector>
  </HeadingPairs>
  <TitlesOfParts>
    <vt:vector size="72" baseType="lpstr">
      <vt:lpstr>Calibri</vt:lpstr>
      <vt:lpstr>Georgia</vt:lpstr>
      <vt:lpstr>Wingdings</vt:lpstr>
      <vt:lpstr>Wingdings 2</vt:lpstr>
      <vt:lpstr>Civil</vt:lpstr>
      <vt:lpstr>Document</vt:lpstr>
      <vt:lpstr>Master 2 MARL</vt:lpstr>
      <vt:lpstr>Les modes alternatifs de règlement des litiges</vt:lpstr>
      <vt:lpstr>Les modes alternatifs  de règlement des litiges </vt:lpstr>
      <vt:lpstr>1. Le cadre général </vt:lpstr>
      <vt:lpstr>1.1 Définitions et fondements </vt:lpstr>
      <vt:lpstr>Code des relations  de l’administration avec le public</vt:lpstr>
      <vt:lpstr>CE 21 mai 1986 Syndicat nat des pharmaciens des centres universitaires</vt:lpstr>
      <vt:lpstr>N°2 CE, Avis 23 mai 2011 Popin</vt:lpstr>
      <vt:lpstr>Loi du 12  avril 2000 sur les droits des citoyens dans leurs relations avec  l’administration   </vt:lpstr>
      <vt:lpstr>CE 3 mars 2002 CLINIQUE MEDICALE DE PNEUMOLOGIE SAINTE-ANNE</vt:lpstr>
      <vt:lpstr>CE 13 décembre 1889 Cadot </vt:lpstr>
      <vt:lpstr>1. 2 Distinctions</vt:lpstr>
      <vt:lpstr>La conciliation </vt:lpstr>
      <vt:lpstr>La médiation  Loi n° 2016-1547 du 18 nov. 2016 de modernisation de la justice du XXIe siècle  </vt:lpstr>
      <vt:lpstr>Médiation-2 (loi du 18 novembre 2016)</vt:lpstr>
      <vt:lpstr> Transaction </vt:lpstr>
      <vt:lpstr>Transaction et recours pour excès de pouvoir</vt:lpstr>
      <vt:lpstr>Transaction et recours pour excès de pouvoir (2)</vt:lpstr>
      <vt:lpstr>Arbitrage</vt:lpstr>
      <vt:lpstr>1. 3 Les distinctions entre recours administratifs  </vt:lpstr>
      <vt:lpstr>Code des relations  de l’administration avec le public</vt:lpstr>
      <vt:lpstr>Domaine du RAPO  (environ 140 textes prévoient un RAPO) </vt:lpstr>
      <vt:lpstr>CE 2 mars 2007 Ministre de la défense , req 291201 RAPO / champ d’application </vt:lpstr>
      <vt:lpstr>Conseil d’Etat, Section, Société Leroy Merlin, req. 278220, 10 mars 2006 RAPO / champ d’ application</vt:lpstr>
      <vt:lpstr>Les recours propres aux marchés publics </vt:lpstr>
      <vt:lpstr>Les recours propres  aux marchés publics</vt:lpstr>
      <vt:lpstr>Les recours propres aux marchés publics-2</vt:lpstr>
      <vt:lpstr>Les recours administratifs préalables</vt:lpstr>
      <vt:lpstr>Les droits et garanties des administrés auteurs d’un recours préalable</vt:lpstr>
      <vt:lpstr>Motivation des décisions de rejet </vt:lpstr>
      <vt:lpstr>Assistance d’un avocat</vt:lpstr>
      <vt:lpstr>Obligation de transmission du recours par l’autorité saisie à tort </vt:lpstr>
      <vt:lpstr>Obligation  d’accuser réception du recours</vt:lpstr>
      <vt:lpstr>Obligation d’accuser réception (recours formé contre une décision bénéficiant à un tiers) </vt:lpstr>
      <vt:lpstr>Examen contradictoire du recours </vt:lpstr>
      <vt:lpstr>Les droits et prérogatives des autorités agissant sur recours (retrait et abrogation de la décision contestée)</vt:lpstr>
      <vt:lpstr>CE, sect. 26 octobre 2001 Ternon</vt:lpstr>
      <vt:lpstr>CE 6 novembre 2002 Soulier  CE 12 octobre 2009 Fontenille (actes créateurs de droits : décisions pécuniaires)  </vt:lpstr>
      <vt:lpstr>CE 6 mars 2009 Coulibaly</vt:lpstr>
      <vt:lpstr>CE 28 mai 2005 Société Soine et associés et CE 8 juillet 2005 Ministre de  la Santé</vt:lpstr>
      <vt:lpstr>CE 26 janvier 2007  SAS KAEFER WANNER</vt:lpstr>
      <vt:lpstr>Les droits et prérogatives des autorités agissant sur recours (Régularisation de la décision contestée)</vt:lpstr>
      <vt:lpstr>CE 18 novembre 2005 Houlbreque</vt:lpstr>
      <vt:lpstr>CE 29 juin 2011 Maire</vt:lpstr>
      <vt:lpstr>Les recours administratives préalables</vt:lpstr>
      <vt:lpstr>L’articulation des recours</vt:lpstr>
      <vt:lpstr>L’articulation des recours</vt:lpstr>
      <vt:lpstr>Durée excessive de la procédure CE 6 avril 2015 Stud’ Arts</vt:lpstr>
      <vt:lpstr>  3.1 La préservation de l’accès au juge - interruption sous conditions du délai contentieux - coordination du RAPO avec le référé suspension   </vt:lpstr>
      <vt:lpstr> Code des  relations entre le public et l’administration Article L411-2</vt:lpstr>
      <vt:lpstr>CE, sect., 3 déc. 2004, n° 260786, Quinio :</vt:lpstr>
      <vt:lpstr>CE 26 janvier 2011 Ramirez  (délai du recours)</vt:lpstr>
      <vt:lpstr>CE 18 novembre 2011 EURL Norbert Famuralo et Société Di Trento (preuve de l’exercice du recours)</vt:lpstr>
      <vt:lpstr> CE 4 décembre 2009  Ministre de l’immigration (procédures administratives particulières : informations données aux justiciables)</vt:lpstr>
      <vt:lpstr> CE 4 décembre 2009 Ministre de l’immigration  (procédures administratives particulières / non interruption du délai contentieux)</vt:lpstr>
      <vt:lpstr>CE 22 juillet 2009 Wilkowski (déclenchement du délai du recours administratif)</vt:lpstr>
      <vt:lpstr>Exercice d’un double recours  (CRPA, art. L. 411-2)</vt:lpstr>
      <vt:lpstr>CE 26 octobre 2007 Serge-Tony A. (délai du recours juridictionnel subséquent)</vt:lpstr>
      <vt:lpstr>CE 12 octobre 2001  Société des produits Roche</vt:lpstr>
      <vt:lpstr>L’articulation des recours</vt:lpstr>
      <vt:lpstr>Présentation PowerPoint</vt:lpstr>
      <vt:lpstr>Fixation de l’instance</vt:lpstr>
      <vt:lpstr>CE 7 mars 1993 Fédération CGT Santé</vt:lpstr>
      <vt:lpstr>CE 21 mars 2007 Garnier</vt:lpstr>
      <vt:lpstr>   CRPA article L412-7 </vt:lpstr>
      <vt:lpstr>CE 19 mai 2004  Jean-François 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de technique processuelle</dc:title>
  <dc:creator>Standard</dc:creator>
  <cp:lastModifiedBy>Jean-Francois Brisson</cp:lastModifiedBy>
  <cp:revision>71</cp:revision>
  <dcterms:created xsi:type="dcterms:W3CDTF">2014-08-25T11:18:41Z</dcterms:created>
  <dcterms:modified xsi:type="dcterms:W3CDTF">2022-04-15T11:45:12Z</dcterms:modified>
</cp:coreProperties>
</file>